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0" r:id="rId5"/>
    <p:sldId id="258" r:id="rId6"/>
    <p:sldId id="261" r:id="rId7"/>
    <p:sldId id="259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9" autoAdjust="0"/>
    <p:restoredTop sz="94660"/>
  </p:normalViewPr>
  <p:slideViewPr>
    <p:cSldViewPr>
      <p:cViewPr>
        <p:scale>
          <a:sx n="125" d="100"/>
          <a:sy n="125" d="100"/>
        </p:scale>
        <p:origin x="-768" y="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B6EE-0F26-4DD1-9BED-762397BD6C94}" type="datetimeFigureOut">
              <a:rPr lang="ko-KR" altLang="en-US" smtClean="0"/>
              <a:t>12. 1. 12.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6" Type="http://schemas.openxmlformats.org/officeDocument/2006/relationships/image" Target="../media/image8.jpeg"/><Relationship Id="rId7" Type="http://schemas.microsoft.com/office/2007/relationships/hdphoto" Target="../media/hdphoto3.wdp"/><Relationship Id="rId8" Type="http://schemas.openxmlformats.org/officeDocument/2006/relationships/image" Target="../media/image9.jpeg"/><Relationship Id="rId9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x_lens_propag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6477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스크린샷 2012-01-12 오후 4.14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100"/>
            <a:ext cx="89281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9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1000ms 1,5,10,20,30cycle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7" name="Picture 3" descr="D:\Users\shin727\120106\1000ms_30cycle_1700nmshift_series2.tif"/>
          <p:cNvPicPr>
            <a:picLocks noChangeAspect="1" noChangeArrowheads="1"/>
          </p:cNvPicPr>
          <p:nvPr/>
        </p:nvPicPr>
        <p:blipFill>
          <a:blip r:embed="rId2"/>
          <a:srcRect l="78676" t="36084" r="9743" b="40478"/>
          <a:stretch>
            <a:fillRect/>
          </a:stretch>
        </p:blipFill>
        <p:spPr bwMode="auto">
          <a:xfrm rot="5400000" flipH="1">
            <a:off x="6607971" y="4607739"/>
            <a:ext cx="1500222" cy="2286016"/>
          </a:xfrm>
          <a:prstGeom prst="rect">
            <a:avLst/>
          </a:prstGeom>
          <a:noFill/>
        </p:spPr>
      </p:pic>
      <p:pic>
        <p:nvPicPr>
          <p:cNvPr id="1028" name="Picture 4" descr="D:\Users\shin727\120106\1000ms_20cycle_1700nmshift_series2.tif"/>
          <p:cNvPicPr>
            <a:picLocks noChangeAspect="1" noChangeArrowheads="1"/>
          </p:cNvPicPr>
          <p:nvPr/>
        </p:nvPicPr>
        <p:blipFill>
          <a:blip r:embed="rId3"/>
          <a:srcRect l="78677" t="36084" r="9742" b="41211"/>
          <a:stretch>
            <a:fillRect/>
          </a:stretch>
        </p:blipFill>
        <p:spPr bwMode="auto">
          <a:xfrm rot="5400000" flipH="1">
            <a:off x="4143372" y="4643446"/>
            <a:ext cx="1500198" cy="2214578"/>
          </a:xfrm>
          <a:prstGeom prst="rect">
            <a:avLst/>
          </a:prstGeom>
          <a:noFill/>
        </p:spPr>
      </p:pic>
      <p:pic>
        <p:nvPicPr>
          <p:cNvPr id="1029" name="Picture 5" descr="D:\Users\shin727\120106\1000ms_10cycle_1700nmshift_series2.tif"/>
          <p:cNvPicPr>
            <a:picLocks noChangeAspect="1" noChangeArrowheads="1"/>
          </p:cNvPicPr>
          <p:nvPr/>
        </p:nvPicPr>
        <p:blipFill>
          <a:blip r:embed="rId4"/>
          <a:srcRect l="78676" t="36084" r="9742" b="41211"/>
          <a:stretch>
            <a:fillRect/>
          </a:stretch>
        </p:blipFill>
        <p:spPr bwMode="auto">
          <a:xfrm rot="5400000" flipH="1">
            <a:off x="1428728" y="4643446"/>
            <a:ext cx="1500198" cy="2214578"/>
          </a:xfrm>
          <a:prstGeom prst="rect">
            <a:avLst/>
          </a:prstGeom>
          <a:noFill/>
        </p:spPr>
      </p:pic>
      <p:pic>
        <p:nvPicPr>
          <p:cNvPr id="1030" name="Picture 6" descr="D:\Users\shin727\120106\1000ms_5cycle_1700nmshift_series2.tif"/>
          <p:cNvPicPr>
            <a:picLocks noChangeAspect="1" noChangeArrowheads="1"/>
          </p:cNvPicPr>
          <p:nvPr/>
        </p:nvPicPr>
        <p:blipFill>
          <a:blip r:embed="rId5"/>
          <a:srcRect l="78124" t="36083" r="9742" b="40901"/>
          <a:stretch>
            <a:fillRect/>
          </a:stretch>
        </p:blipFill>
        <p:spPr bwMode="auto">
          <a:xfrm rot="5400000" flipH="1">
            <a:off x="5765852" y="2306586"/>
            <a:ext cx="1571636" cy="2244828"/>
          </a:xfrm>
          <a:prstGeom prst="rect">
            <a:avLst/>
          </a:prstGeom>
          <a:noFill/>
        </p:spPr>
      </p:pic>
      <p:pic>
        <p:nvPicPr>
          <p:cNvPr id="1031" name="Picture 7" descr="D:\Users\shin727\120106\1000ms_1cycle_1700nmshift_series2.tif"/>
          <p:cNvPicPr>
            <a:picLocks noChangeAspect="1" noChangeArrowheads="1"/>
          </p:cNvPicPr>
          <p:nvPr/>
        </p:nvPicPr>
        <p:blipFill>
          <a:blip r:embed="rId6"/>
          <a:srcRect l="78125" t="25097" r="9742" b="52198"/>
          <a:stretch>
            <a:fillRect/>
          </a:stretch>
        </p:blipFill>
        <p:spPr bwMode="auto">
          <a:xfrm rot="5400000" flipH="1">
            <a:off x="1893075" y="2321711"/>
            <a:ext cx="157163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Users\shin727\120106\1000ms_5cycle_1700nmshift_series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124" t="36083" r="9742" b="40901"/>
          <a:stretch>
            <a:fillRect/>
          </a:stretch>
        </p:blipFill>
        <p:spPr bwMode="auto">
          <a:xfrm rot="5400000" flipH="1">
            <a:off x="4260524" y="1436220"/>
            <a:ext cx="1571636" cy="2244828"/>
          </a:xfrm>
          <a:prstGeom prst="rect">
            <a:avLst/>
          </a:prstGeom>
          <a:noFill/>
        </p:spPr>
      </p:pic>
      <p:pic>
        <p:nvPicPr>
          <p:cNvPr id="5" name="Picture 7" descr="D:\Users\shin727\120106\1000ms_1cycle_1700nmshift_series2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125" t="25097" r="9742" b="52198"/>
          <a:stretch>
            <a:fillRect/>
          </a:stretch>
        </p:blipFill>
        <p:spPr bwMode="auto">
          <a:xfrm rot="5400000" flipH="1">
            <a:off x="2013151" y="1451345"/>
            <a:ext cx="1571636" cy="2214578"/>
          </a:xfrm>
          <a:prstGeom prst="rect">
            <a:avLst/>
          </a:prstGeom>
          <a:noFill/>
        </p:spPr>
      </p:pic>
      <p:pic>
        <p:nvPicPr>
          <p:cNvPr id="6" name="Picture 5" descr="D:\Users\shin727\120106\1000ms_10cycle_1700nmshift_series2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676" t="36084" r="9742" b="41211"/>
          <a:stretch>
            <a:fillRect/>
          </a:stretch>
        </p:blipFill>
        <p:spPr bwMode="auto">
          <a:xfrm rot="5400000" flipH="1">
            <a:off x="2048870" y="2999802"/>
            <a:ext cx="1500198" cy="2214578"/>
          </a:xfrm>
          <a:prstGeom prst="rect">
            <a:avLst/>
          </a:prstGeom>
          <a:noFill/>
        </p:spPr>
      </p:pic>
      <p:pic>
        <p:nvPicPr>
          <p:cNvPr id="7" name="Picture 3" descr="D:\Users\shin727\120106\1000ms_30cycle_1700nmshift_series2.t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676" t="36084" r="9743" b="40478"/>
          <a:stretch>
            <a:fillRect/>
          </a:stretch>
        </p:blipFill>
        <p:spPr bwMode="auto">
          <a:xfrm rot="5400000" flipH="1">
            <a:off x="4313729" y="2967191"/>
            <a:ext cx="1488398" cy="226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91680" y="1772816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(a)</a:t>
            </a:r>
            <a:endParaRPr kumimoji="1" lang="ja-JP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1772816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(b)</a:t>
            </a:r>
            <a:endParaRPr kumimoji="1" lang="ja-JP" alt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3356992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(c)</a:t>
            </a:r>
            <a:endParaRPr kumimoji="1" lang="ja-JP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23928" y="3356992"/>
            <a:ext cx="37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(d)</a:t>
            </a:r>
            <a:endParaRPr kumimoji="1" lang="ja-JP" altLang="en-US" sz="1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91880" y="4653136"/>
            <a:ext cx="288032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91880" y="3140968"/>
            <a:ext cx="288032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4128" y="3140968"/>
            <a:ext cx="288032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4128" y="4653136"/>
            <a:ext cx="288032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406" y="2636912"/>
            <a:ext cx="6960454" cy="2889612"/>
            <a:chOff x="728406" y="2636912"/>
            <a:chExt cx="6960454" cy="2889612"/>
          </a:xfrm>
        </p:grpSpPr>
        <p:pic>
          <p:nvPicPr>
            <p:cNvPr id="4" name="Picture 7" descr="D:\Users\shin727\120106\1000ms_1cycle_1700nmshift_series2.tif"/>
            <p:cNvPicPr>
              <a:picLocks noChangeAspect="1" noChangeArrowheads="1"/>
            </p:cNvPicPr>
            <p:nvPr/>
          </p:nvPicPr>
          <p:blipFill>
            <a:blip r:embed="rId2"/>
            <a:srcRect l="78125" t="25097" r="9742" b="52198"/>
            <a:stretch>
              <a:fillRect/>
            </a:stretch>
          </p:blipFill>
          <p:spPr bwMode="auto">
            <a:xfrm rot="5400000" flipH="1">
              <a:off x="1213178" y="2158410"/>
              <a:ext cx="2369994" cy="3339537"/>
            </a:xfrm>
            <a:prstGeom prst="rect">
              <a:avLst/>
            </a:prstGeom>
            <a:noFill/>
          </p:spPr>
        </p:pic>
        <p:pic>
          <p:nvPicPr>
            <p:cNvPr id="5" name="Picture 3" descr="D:\Users\shin727\120106\1000ms_30cycle_1700nmshift_series2.tif"/>
            <p:cNvPicPr>
              <a:picLocks noChangeAspect="1" noChangeArrowheads="1"/>
            </p:cNvPicPr>
            <p:nvPr/>
          </p:nvPicPr>
          <p:blipFill>
            <a:blip r:embed="rId3"/>
            <a:srcRect l="78676" t="36084" r="9743" b="40478"/>
            <a:stretch>
              <a:fillRect/>
            </a:stretch>
          </p:blipFill>
          <p:spPr bwMode="auto">
            <a:xfrm rot="5400000" flipH="1">
              <a:off x="4690270" y="2014586"/>
              <a:ext cx="2376264" cy="362091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67818" y="5157192"/>
              <a:ext cx="1092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 step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55976" y="5157192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 shifting(60 step/second)</a:t>
              </a:r>
              <a:endParaRPr lang="en-US" dirty="0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419872" y="4725144"/>
            <a:ext cx="504056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93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1920" y="836712"/>
            <a:ext cx="4032448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Picture 5" descr="스크린샷 2012-01-05 오후 3.3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12" y="1700808"/>
            <a:ext cx="1462500" cy="1440000"/>
          </a:xfrm>
          <a:prstGeom prst="rect">
            <a:avLst/>
          </a:prstGeom>
        </p:spPr>
      </p:pic>
      <p:pic>
        <p:nvPicPr>
          <p:cNvPr id="8" name="Picture 7" descr="스크린샷 2011-12-29 오후 12.22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47" y="980728"/>
            <a:ext cx="1461819" cy="1440000"/>
          </a:xfrm>
          <a:prstGeom prst="rect">
            <a:avLst/>
          </a:prstGeom>
        </p:spPr>
      </p:pic>
      <p:pic>
        <p:nvPicPr>
          <p:cNvPr id="9" name="Picture 8" descr="스크린샷 2011-12-29 오후 12.22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80928"/>
            <a:ext cx="1462153" cy="144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99992" y="42210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Wobulation</a:t>
            </a:r>
            <a:r>
              <a:rPr lang="en-US" dirty="0" smtClean="0"/>
              <a:t> mask lithography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08104" y="31409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Reconstructed mask</a:t>
            </a:r>
          </a:p>
          <a:p>
            <a:pPr algn="ctr"/>
            <a:r>
              <a:rPr lang="en-US" dirty="0" smtClean="0"/>
              <a:t>(8x8 </a:t>
            </a:r>
            <a:r>
              <a:rPr lang="en-US" dirty="0" err="1" smtClean="0"/>
              <a:t>wobulation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23728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 mask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27984" y="18864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resolution mask </a:t>
            </a:r>
          </a:p>
          <a:p>
            <a:pPr algn="ctr"/>
            <a:r>
              <a:rPr lang="en-US" dirty="0" smtClean="0"/>
              <a:t>(8 x 8)</a:t>
            </a:r>
            <a:endParaRPr lang="en-US" dirty="0"/>
          </a:p>
        </p:txBody>
      </p:sp>
      <p:sp>
        <p:nvSpPr>
          <p:cNvPr id="3" name="Left-Right Arrow 2"/>
          <p:cNvSpPr/>
          <p:nvPr/>
        </p:nvSpPr>
        <p:spPr>
          <a:xfrm rot="16200000">
            <a:off x="4572000" y="2492896"/>
            <a:ext cx="360040" cy="216024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056781" y="2924944"/>
            <a:ext cx="1402759" cy="144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23728" y="22768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 x 16</a:t>
            </a:r>
            <a:endParaRPr lang="en-US" dirty="0"/>
          </a:p>
        </p:txBody>
      </p:sp>
      <p:pic>
        <p:nvPicPr>
          <p:cNvPr id="31" name="Picture 30" descr="스크린샷 2011-12-29 오후 12.27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36712"/>
            <a:ext cx="1418181" cy="144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19672" y="1886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resolution mask </a:t>
            </a:r>
          </a:p>
          <a:p>
            <a:pPr algn="ctr"/>
            <a:r>
              <a:rPr lang="en-US" dirty="0" smtClean="0"/>
              <a:t>(16 x 16)</a:t>
            </a:r>
            <a:endParaRPr lang="en-US" dirty="0"/>
          </a:p>
        </p:txBody>
      </p:sp>
      <p:pic>
        <p:nvPicPr>
          <p:cNvPr id="33" name="Picture 32" descr="스크린샷 2012-01-06 오후 4.59.4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25144"/>
            <a:ext cx="6400800" cy="1625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91680" y="623731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Mask1 	            Mask2          Reconstructed pattern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47864" y="6165304"/>
            <a:ext cx="28803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2996952"/>
            <a:ext cx="7272808" cy="2025516"/>
            <a:chOff x="323528" y="2996952"/>
            <a:chExt cx="7272808" cy="2025516"/>
          </a:xfrm>
        </p:grpSpPr>
        <p:pic>
          <p:nvPicPr>
            <p:cNvPr id="4" name="Picture 3" descr="스크린샷 2012-01-06 오후 4.59.4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996952"/>
              <a:ext cx="6400800" cy="1625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71600" y="4653136"/>
              <a:ext cx="6624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Mask1 	            Mask2          Reconstructed pattern	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3528" y="2996952"/>
              <a:ext cx="466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(b)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989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스크린샷 2012-01-06 오후 4.2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181600" cy="3632200"/>
          </a:xfrm>
          <a:prstGeom prst="rect">
            <a:avLst/>
          </a:prstGeom>
        </p:spPr>
      </p:pic>
      <p:pic>
        <p:nvPicPr>
          <p:cNvPr id="10" name="Picture 9" descr="스크린샷 2011-12-29 오후 12.22.39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653136"/>
            <a:ext cx="850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5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-673587"/>
            <a:ext cx="7740352" cy="7531587"/>
            <a:chOff x="0" y="-673587"/>
            <a:chExt cx="7740352" cy="7531587"/>
          </a:xfrm>
        </p:grpSpPr>
        <p:pic>
          <p:nvPicPr>
            <p:cNvPr id="4" name="Picture 3" descr="스크린샷 2012-01-06 오후 5.21.4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73587"/>
              <a:ext cx="7740352" cy="75315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59832" y="6381328"/>
              <a:ext cx="180020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96136" y="6381328"/>
              <a:ext cx="180020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03848" y="6353117"/>
              <a:ext cx="144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Single Mask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2329" y="6357437"/>
              <a:ext cx="1583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Shifted Mask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5536" y="6381328"/>
              <a:ext cx="180020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552" y="6353117"/>
              <a:ext cx="1557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Target Object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749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10x_lens_propag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0600"/>
            <a:ext cx="6477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68</Words>
  <Application>Microsoft Macintosh PowerPoint</Application>
  <PresentationFormat>On-screen Show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테마</vt:lpstr>
      <vt:lpstr>PowerPoint Presentation</vt:lpstr>
      <vt:lpstr>1000ms 1,5,10,20,30cycle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SNU</dc:creator>
  <cp:lastModifiedBy>Sunghwan Shin</cp:lastModifiedBy>
  <cp:revision>25</cp:revision>
  <dcterms:created xsi:type="dcterms:W3CDTF">2012-01-06T06:14:57Z</dcterms:created>
  <dcterms:modified xsi:type="dcterms:W3CDTF">2012-01-12T08:54:45Z</dcterms:modified>
</cp:coreProperties>
</file>