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B6EE-0F26-4DD1-9BED-762397BD6C94}" type="datetimeFigureOut">
              <a:rPr lang="ko-KR" altLang="en-US" smtClean="0"/>
              <a:t>2012-01-06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58BF-A3D1-46BB-9223-B1939E6DBDBD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1000ms 1,5,10,20,30cycle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7" name="Picture 3" descr="D:\Users\shin727\120106\1000ms_30cycle_1700nmshift_series2.tif"/>
          <p:cNvPicPr>
            <a:picLocks noChangeAspect="1" noChangeArrowheads="1"/>
          </p:cNvPicPr>
          <p:nvPr/>
        </p:nvPicPr>
        <p:blipFill>
          <a:blip r:embed="rId2"/>
          <a:srcRect l="78676" t="36084" r="9743" b="40478"/>
          <a:stretch>
            <a:fillRect/>
          </a:stretch>
        </p:blipFill>
        <p:spPr bwMode="auto">
          <a:xfrm rot="5400000" flipH="1">
            <a:off x="6607971" y="4607739"/>
            <a:ext cx="1500222" cy="2286016"/>
          </a:xfrm>
          <a:prstGeom prst="rect">
            <a:avLst/>
          </a:prstGeom>
          <a:noFill/>
        </p:spPr>
      </p:pic>
      <p:pic>
        <p:nvPicPr>
          <p:cNvPr id="1028" name="Picture 4" descr="D:\Users\shin727\120106\1000ms_20cycle_1700nmshift_series2.tif"/>
          <p:cNvPicPr>
            <a:picLocks noChangeAspect="1" noChangeArrowheads="1"/>
          </p:cNvPicPr>
          <p:nvPr/>
        </p:nvPicPr>
        <p:blipFill>
          <a:blip r:embed="rId3"/>
          <a:srcRect l="78677" t="36084" r="9742" b="41211"/>
          <a:stretch>
            <a:fillRect/>
          </a:stretch>
        </p:blipFill>
        <p:spPr bwMode="auto">
          <a:xfrm rot="5400000" flipH="1">
            <a:off x="4143372" y="4643446"/>
            <a:ext cx="1500198" cy="2214578"/>
          </a:xfrm>
          <a:prstGeom prst="rect">
            <a:avLst/>
          </a:prstGeom>
          <a:noFill/>
        </p:spPr>
      </p:pic>
      <p:pic>
        <p:nvPicPr>
          <p:cNvPr id="1029" name="Picture 5" descr="D:\Users\shin727\120106\1000ms_10cycle_1700nmshift_series2.tif"/>
          <p:cNvPicPr>
            <a:picLocks noChangeAspect="1" noChangeArrowheads="1"/>
          </p:cNvPicPr>
          <p:nvPr/>
        </p:nvPicPr>
        <p:blipFill>
          <a:blip r:embed="rId4"/>
          <a:srcRect l="78676" t="36084" r="9742" b="41211"/>
          <a:stretch>
            <a:fillRect/>
          </a:stretch>
        </p:blipFill>
        <p:spPr bwMode="auto">
          <a:xfrm rot="5400000" flipH="1">
            <a:off x="1428728" y="4643446"/>
            <a:ext cx="1500198" cy="2214578"/>
          </a:xfrm>
          <a:prstGeom prst="rect">
            <a:avLst/>
          </a:prstGeom>
          <a:noFill/>
        </p:spPr>
      </p:pic>
      <p:pic>
        <p:nvPicPr>
          <p:cNvPr id="1030" name="Picture 6" descr="D:\Users\shin727\120106\1000ms_5cycle_1700nmshift_series2.tif"/>
          <p:cNvPicPr>
            <a:picLocks noChangeAspect="1" noChangeArrowheads="1"/>
          </p:cNvPicPr>
          <p:nvPr/>
        </p:nvPicPr>
        <p:blipFill>
          <a:blip r:embed="rId5"/>
          <a:srcRect l="78124" t="36083" r="9742" b="40901"/>
          <a:stretch>
            <a:fillRect/>
          </a:stretch>
        </p:blipFill>
        <p:spPr bwMode="auto">
          <a:xfrm rot="5400000" flipH="1">
            <a:off x="5765852" y="2306586"/>
            <a:ext cx="1571636" cy="2244828"/>
          </a:xfrm>
          <a:prstGeom prst="rect">
            <a:avLst/>
          </a:prstGeom>
          <a:noFill/>
        </p:spPr>
      </p:pic>
      <p:pic>
        <p:nvPicPr>
          <p:cNvPr id="1031" name="Picture 7" descr="D:\Users\shin727\120106\1000ms_1cycle_1700nmshift_series2.tif"/>
          <p:cNvPicPr>
            <a:picLocks noChangeAspect="1" noChangeArrowheads="1"/>
          </p:cNvPicPr>
          <p:nvPr/>
        </p:nvPicPr>
        <p:blipFill>
          <a:blip r:embed="rId6"/>
          <a:srcRect l="78125" t="25097" r="9742" b="52198"/>
          <a:stretch>
            <a:fillRect/>
          </a:stretch>
        </p:blipFill>
        <p:spPr bwMode="auto">
          <a:xfrm rot="5400000" flipH="1">
            <a:off x="1893075" y="2321711"/>
            <a:ext cx="157163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</Words>
  <Application>Microsoft Office PowerPoint</Application>
  <PresentationFormat>화면 슬라이드 쇼(4:3)</PresentationFormat>
  <Paragraphs>1</Paragraphs>
  <Slides>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4" baseType="lpstr">
      <vt:lpstr>Office 테마</vt:lpstr>
      <vt:lpstr>슬라이드 1</vt:lpstr>
      <vt:lpstr>1000ms 1,5,10,20,30cycle</vt:lpstr>
      <vt:lpstr>슬라이드 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SNU</dc:creator>
  <cp:lastModifiedBy>SNU</cp:lastModifiedBy>
  <cp:revision>3</cp:revision>
  <dcterms:created xsi:type="dcterms:W3CDTF">2012-01-06T06:14:57Z</dcterms:created>
  <dcterms:modified xsi:type="dcterms:W3CDTF">2012-01-06T06:36:13Z</dcterms:modified>
</cp:coreProperties>
</file>