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2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43FB-87BC-47E0-BDE5-B5C8DC8415DA}" type="datetimeFigureOut">
              <a:rPr lang="ko-KR" altLang="en-US" smtClean="0"/>
              <a:pPr/>
              <a:t>11. 11. 7.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359C-43F4-482E-B34D-6A32F39C31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13.jpeg"/><Relationship Id="rId6" Type="http://schemas.openxmlformats.org/officeDocument/2006/relationships/image" Target="../media/image3.jpeg"/><Relationship Id="rId7" Type="http://schemas.openxmlformats.org/officeDocument/2006/relationships/image" Target="../media/image17.jpeg"/><Relationship Id="rId8" Type="http://schemas.openxmlformats.org/officeDocument/2006/relationships/image" Target="../media/image14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7.jpeg"/><Relationship Id="rId5" Type="http://schemas.openxmlformats.org/officeDocument/2006/relationships/image" Target="../media/image14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3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openxmlformats.org/officeDocument/2006/relationships/image" Target="../media/image5.jpeg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6" Type="http://schemas.openxmlformats.org/officeDocument/2006/relationships/image" Target="../media/image3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13.jpeg"/><Relationship Id="rId6" Type="http://schemas.openxmlformats.org/officeDocument/2006/relationships/image" Target="../media/image11.jpeg"/><Relationship Id="rId7" Type="http://schemas.openxmlformats.org/officeDocument/2006/relationships/image" Target="../media/image14.jpeg"/><Relationship Id="rId8" Type="http://schemas.openxmlformats.org/officeDocument/2006/relationships/image" Target="../media/image12.jpe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13.jpeg"/><Relationship Id="rId6" Type="http://schemas.openxmlformats.org/officeDocument/2006/relationships/image" Target="../media/image11.jpeg"/><Relationship Id="rId7" Type="http://schemas.openxmlformats.org/officeDocument/2006/relationships/image" Target="../media/image14.jpeg"/><Relationship Id="rId8" Type="http://schemas.openxmlformats.org/officeDocument/2006/relationships/image" Target="../media/image12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_1021_20100323_123902 copy.jpg"/>
          <p:cNvPicPr>
            <a:picLocks noChangeAspect="1"/>
          </p:cNvPicPr>
          <p:nvPr/>
        </p:nvPicPr>
        <p:blipFill>
          <a:blip r:embed="rId2" cstate="print"/>
          <a:srcRect l="26594" t="29104" r="22751" b="17979"/>
          <a:stretch>
            <a:fillRect/>
          </a:stretch>
        </p:blipFill>
        <p:spPr>
          <a:xfrm>
            <a:off x="8143900" y="3000372"/>
            <a:ext cx="2857520" cy="2857520"/>
          </a:xfrm>
          <a:prstGeom prst="rect">
            <a:avLst/>
          </a:prstGeom>
        </p:spPr>
      </p:pic>
      <p:pic>
        <p:nvPicPr>
          <p:cNvPr id="5" name="그림 4" descr="Im_1014_20100323_122759 copy.jpg"/>
          <p:cNvPicPr>
            <a:picLocks noChangeAspect="1"/>
          </p:cNvPicPr>
          <p:nvPr/>
        </p:nvPicPr>
        <p:blipFill>
          <a:blip r:embed="rId3" cstate="print"/>
          <a:srcRect l="27491" t="19844" r="20143" b="27239"/>
          <a:stretch>
            <a:fillRect/>
          </a:stretch>
        </p:blipFill>
        <p:spPr>
          <a:xfrm>
            <a:off x="7715240" y="0"/>
            <a:ext cx="2857520" cy="2857520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7072330" y="285728"/>
            <a:ext cx="1432695" cy="369332"/>
            <a:chOff x="3286084" y="1988074"/>
            <a:chExt cx="1432695" cy="369332"/>
          </a:xfrm>
        </p:grpSpPr>
        <p:sp>
          <p:nvSpPr>
            <p:cNvPr id="20" name="직사각형 19"/>
            <p:cNvSpPr/>
            <p:nvPr/>
          </p:nvSpPr>
          <p:spPr>
            <a:xfrm>
              <a:off x="3286084" y="2116026"/>
              <a:ext cx="504000" cy="15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90085" y="198807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50 </a:t>
              </a:r>
              <a:r>
                <a:rPr lang="en-US" altLang="ko-KR" dirty="0" smtClean="0">
                  <a:latin typeface="Symbol" pitchFamily="18" charset="2"/>
                </a:rPr>
                <a:t>m</a:t>
              </a:r>
              <a:r>
                <a:rPr lang="en-US" altLang="ko-KR" dirty="0" smtClean="0"/>
                <a:t>m</a:t>
              </a:r>
              <a:endParaRPr lang="ko-KR" altLang="en-US" dirty="0"/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6996957" y="913746"/>
            <a:ext cx="504000" cy="1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0958" y="7857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50 </a:t>
            </a:r>
            <a:r>
              <a:rPr lang="en-US" altLang="ko-KR" dirty="0" smtClean="0">
                <a:latin typeface="Symbol" pitchFamily="18" charset="2"/>
              </a:rPr>
              <a:t>m</a:t>
            </a:r>
            <a:r>
              <a:rPr lang="en-US" altLang="ko-KR" dirty="0" smtClean="0"/>
              <a:t>m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72396" y="121442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(ii)</a:t>
            </a:r>
            <a:endParaRPr lang="ko-KR" altLang="en-US" sz="2000" b="1" dirty="0">
              <a:latin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_1349_20100417_131330 copy.jpg"/>
          <p:cNvPicPr>
            <a:picLocks/>
          </p:cNvPicPr>
          <p:nvPr/>
        </p:nvPicPr>
        <p:blipFill>
          <a:blip r:embed="rId2" cstate="print"/>
          <a:srcRect l="26726" t="15313" r="19395" b="28440"/>
          <a:stretch>
            <a:fillRect/>
          </a:stretch>
        </p:blipFill>
        <p:spPr>
          <a:xfrm>
            <a:off x="8244000" y="3000372"/>
            <a:ext cx="1800000" cy="1800000"/>
          </a:xfrm>
          <a:prstGeom prst="rect">
            <a:avLst/>
          </a:prstGeom>
        </p:spPr>
      </p:pic>
      <p:pic>
        <p:nvPicPr>
          <p:cNvPr id="20" name="그림 19" descr="Im_1014_20100323_122759 copy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32727" t="26459" r="29307" b="35176"/>
          <a:stretch>
            <a:fillRect/>
          </a:stretch>
        </p:blipFill>
        <p:spPr>
          <a:xfrm>
            <a:off x="10644230" y="1714488"/>
            <a:ext cx="720000" cy="72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grpSp>
        <p:nvGrpSpPr>
          <p:cNvPr id="12" name="그룹 3"/>
          <p:cNvGrpSpPr/>
          <p:nvPr/>
        </p:nvGrpSpPr>
        <p:grpSpPr>
          <a:xfrm>
            <a:off x="7143768" y="4786322"/>
            <a:ext cx="1851158" cy="1807975"/>
            <a:chOff x="0" y="71414"/>
            <a:chExt cx="1851158" cy="1807975"/>
          </a:xfrm>
        </p:grpSpPr>
        <p:grpSp>
          <p:nvGrpSpPr>
            <p:cNvPr id="14" name="그룹 14"/>
            <p:cNvGrpSpPr>
              <a:grpSpLocks noChangeAspect="1"/>
            </p:cNvGrpSpPr>
            <p:nvPr/>
          </p:nvGrpSpPr>
          <p:grpSpPr>
            <a:xfrm>
              <a:off x="0" y="71414"/>
              <a:ext cx="1851158" cy="1807975"/>
              <a:chOff x="0" y="-3071858"/>
              <a:chExt cx="2938734" cy="2870182"/>
            </a:xfrm>
          </p:grpSpPr>
          <p:pic>
            <p:nvPicPr>
              <p:cNvPr id="16" name="그림 15" descr="Im_1022_20100323_123934 copy.jpg"/>
              <p:cNvPicPr>
                <a:picLocks noChangeAspect="1"/>
              </p:cNvPicPr>
              <p:nvPr/>
            </p:nvPicPr>
            <p:blipFill>
              <a:blip r:embed="rId4" cstate="print"/>
              <a:srcRect l="14419" t="16536" r="13488" b="17317"/>
              <a:stretch>
                <a:fillRect/>
              </a:stretch>
            </p:blipFill>
            <p:spPr>
              <a:xfrm>
                <a:off x="0" y="-3071858"/>
                <a:ext cx="2857520" cy="2857520"/>
              </a:xfrm>
              <a:prstGeom prst="rect">
                <a:avLst/>
              </a:prstGeom>
            </p:spPr>
          </p:pic>
          <p:sp>
            <p:nvSpPr>
              <p:cNvPr id="17" name="직사각형 7"/>
              <p:cNvSpPr/>
              <p:nvPr/>
            </p:nvSpPr>
            <p:spPr>
              <a:xfrm>
                <a:off x="1134035" y="-527154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1734108" y="-690276"/>
                <a:ext cx="1204626" cy="48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sz="14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5"/>
            <p:cNvSpPr txBox="1"/>
            <p:nvPr/>
          </p:nvSpPr>
          <p:spPr>
            <a:xfrm>
              <a:off x="0" y="7141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i</a:t>
              </a:r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pic>
        <p:nvPicPr>
          <p:cNvPr id="13" name="그림 12" descr="Im_917_20100320_163824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rcRect l="17929" t="11907" r="31270" b="20625"/>
          <a:stretch>
            <a:fillRect/>
          </a:stretch>
        </p:blipFill>
        <p:spPr>
          <a:xfrm>
            <a:off x="8572528" y="642918"/>
            <a:ext cx="720000" cy="72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grpSp>
        <p:nvGrpSpPr>
          <p:cNvPr id="53" name="그룹 52"/>
          <p:cNvGrpSpPr/>
          <p:nvPr/>
        </p:nvGrpSpPr>
        <p:grpSpPr>
          <a:xfrm>
            <a:off x="-357190" y="-142900"/>
            <a:ext cx="4720496" cy="4305950"/>
            <a:chOff x="-357190" y="-142900"/>
            <a:chExt cx="4720496" cy="4305950"/>
          </a:xfrm>
        </p:grpSpPr>
        <p:sp>
          <p:nvSpPr>
            <p:cNvPr id="11" name="TextBox 10"/>
            <p:cNvSpPr txBox="1"/>
            <p:nvPr/>
          </p:nvSpPr>
          <p:spPr>
            <a:xfrm>
              <a:off x="-357190" y="-142900"/>
              <a:ext cx="571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A</a:t>
              </a:r>
              <a:endParaRPr lang="ko-KR" altLang="en-US" sz="2800" b="1" dirty="0"/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43195" y="71414"/>
              <a:ext cx="4320111" cy="4091636"/>
              <a:chOff x="43195" y="71414"/>
              <a:chExt cx="4320111" cy="4091636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71406" y="71414"/>
                <a:ext cx="2077322" cy="1863008"/>
                <a:chOff x="2780430" y="71414"/>
                <a:chExt cx="2077322" cy="1863008"/>
              </a:xfrm>
            </p:grpSpPr>
            <p:grpSp>
              <p:nvGrpSpPr>
                <p:cNvPr id="19" name="그룹 9"/>
                <p:cNvGrpSpPr/>
                <p:nvPr/>
              </p:nvGrpSpPr>
              <p:grpSpPr>
                <a:xfrm>
                  <a:off x="3057720" y="71414"/>
                  <a:ext cx="1800032" cy="1799984"/>
                  <a:chOff x="3071802" y="59272"/>
                  <a:chExt cx="1800032" cy="1799984"/>
                </a:xfrm>
              </p:grpSpPr>
              <p:grpSp>
                <p:nvGrpSpPr>
                  <p:cNvPr id="21" name="그룹 23"/>
                  <p:cNvGrpSpPr>
                    <a:grpSpLocks noChangeAspect="1"/>
                  </p:cNvGrpSpPr>
                  <p:nvPr/>
                </p:nvGrpSpPr>
                <p:grpSpPr>
                  <a:xfrm>
                    <a:off x="3071834" y="59272"/>
                    <a:ext cx="1800000" cy="1799984"/>
                    <a:chOff x="3071834" y="52137"/>
                    <a:chExt cx="2857520" cy="2857496"/>
                  </a:xfrm>
                </p:grpSpPr>
                <p:pic>
                  <p:nvPicPr>
                    <p:cNvPr id="23" name="그림 12" descr="Im_1013_20100323_122619 copy.jp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8392" t="16538" r="14726" b="17317"/>
                    <a:stretch>
                      <a:fillRect/>
                    </a:stretch>
                  </p:blipFill>
                  <p:spPr>
                    <a:xfrm>
                      <a:off x="3071834" y="52137"/>
                      <a:ext cx="2857520" cy="28574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" name="직사각형 23"/>
                    <p:cNvSpPr/>
                    <p:nvPr/>
                  </p:nvSpPr>
                  <p:spPr>
                    <a:xfrm>
                      <a:off x="4228225" y="2588684"/>
                      <a:ext cx="661644" cy="1852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b="1" dirty="0"/>
                    </a:p>
                  </p:txBody>
                </p:sp>
                <p:sp>
                  <p:nvSpPr>
                    <p:cNvPr id="25" name="TextBox 14"/>
                    <p:cNvSpPr txBox="1"/>
                    <p:nvPr/>
                  </p:nvSpPr>
                  <p:spPr>
                    <a:xfrm>
                      <a:off x="4772913" y="2418030"/>
                      <a:ext cx="1133188" cy="4886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50 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071802" y="59272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(</a:t>
                    </a:r>
                    <a:r>
                      <a:rPr lang="en-US" altLang="ko-KR" b="1" dirty="0" err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i</a:t>
                    </a:r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)</a:t>
                    </a:r>
                    <a:endParaRPr lang="ko-KR" altLang="en-US" b="1" dirty="0">
                      <a:solidFill>
                        <a:schemeClr val="bg1"/>
                      </a:solidFill>
                      <a:latin typeface="Cambria Math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34" name="그림 33" descr="Im_917_20100320_163824.jpg"/>
                <p:cNvPicPr>
                  <a:picLocks noChangeAspect="1"/>
                </p:cNvPicPr>
                <p:nvPr/>
              </p:nvPicPr>
              <p:blipFill>
                <a:blip r:embed="rId5" cstate="print">
                  <a:lum bright="10000"/>
                </a:blip>
                <a:srcRect l="17929" t="11907" r="31270" b="20625"/>
                <a:stretch>
                  <a:fillRect/>
                </a:stretch>
              </p:blipFill>
              <p:spPr>
                <a:xfrm>
                  <a:off x="2780430" y="1214422"/>
                  <a:ext cx="720000" cy="720000"/>
                </a:xfrm>
                <a:prstGeom prst="rect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</p:pic>
          </p:grpSp>
          <p:grpSp>
            <p:nvGrpSpPr>
              <p:cNvPr id="40" name="그룹 39"/>
              <p:cNvGrpSpPr/>
              <p:nvPr/>
            </p:nvGrpSpPr>
            <p:grpSpPr>
              <a:xfrm>
                <a:off x="2343372" y="71414"/>
                <a:ext cx="2014314" cy="1863008"/>
                <a:chOff x="4929190" y="71414"/>
                <a:chExt cx="2014314" cy="1863008"/>
              </a:xfrm>
            </p:grpSpPr>
            <p:grpSp>
              <p:nvGrpSpPr>
                <p:cNvPr id="36" name="그룹 35"/>
                <p:cNvGrpSpPr/>
                <p:nvPr/>
              </p:nvGrpSpPr>
              <p:grpSpPr>
                <a:xfrm>
                  <a:off x="4929190" y="71414"/>
                  <a:ext cx="2014314" cy="1863008"/>
                  <a:chOff x="4929190" y="357166"/>
                  <a:chExt cx="2014314" cy="1863008"/>
                </a:xfrm>
              </p:grpSpPr>
              <p:pic>
                <p:nvPicPr>
                  <p:cNvPr id="5" name="그림 4" descr="Im_1350_20100417_131345 copy.jpg"/>
                  <p:cNvPicPr>
                    <a:picLocks/>
                  </p:cNvPicPr>
                  <p:nvPr/>
                </p:nvPicPr>
                <p:blipFill>
                  <a:blip r:embed="rId7" cstate="print"/>
                  <a:srcRect l="21856" t="24254" r="28897" b="20625"/>
                  <a:stretch>
                    <a:fillRect/>
                  </a:stretch>
                </p:blipFill>
                <p:spPr>
                  <a:xfrm>
                    <a:off x="5143504" y="357166"/>
                    <a:ext cx="1800000" cy="1800000"/>
                  </a:xfrm>
                  <a:prstGeom prst="rect">
                    <a:avLst/>
                  </a:prstGeom>
                </p:spPr>
              </p:pic>
              <p:sp>
                <p:nvSpPr>
                  <p:cNvPr id="31" name="직사각형 30"/>
                  <p:cNvSpPr/>
                  <p:nvPr/>
                </p:nvSpPr>
                <p:spPr>
                  <a:xfrm>
                    <a:off x="5857884" y="1893424"/>
                    <a:ext cx="416781" cy="116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32" name="TextBox 14"/>
                  <p:cNvSpPr txBox="1"/>
                  <p:nvPr/>
                </p:nvSpPr>
                <p:spPr>
                  <a:xfrm>
                    <a:off x="6200992" y="1785926"/>
                    <a:ext cx="71381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50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  <a:latin typeface="Symbol" pitchFamily="18" charset="2"/>
                      </a:rPr>
                      <a:t>m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m</a:t>
                    </a:r>
                    <a:endParaRPr lang="ko-KR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35" name="그림 34" descr="Im_912_20100320_162812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lum bright="10000" contrast="10000"/>
                  </a:blip>
                  <a:srcRect l="32157" t="28126" r="32549" b="24999"/>
                  <a:stretch>
                    <a:fillRect/>
                  </a:stretch>
                </p:blipFill>
                <p:spPr>
                  <a:xfrm>
                    <a:off x="4929190" y="1500174"/>
                    <a:ext cx="720000" cy="720000"/>
                  </a:xfrm>
                  <a:prstGeom prst="rect">
                    <a:avLst/>
                  </a:prstGeom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5143504" y="71414"/>
                  <a:ext cx="571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(ii)</a:t>
                  </a:r>
                  <a:endParaRPr lang="ko-KR" altLang="en-US" b="1" dirty="0">
                    <a:solidFill>
                      <a:schemeClr val="bg1"/>
                    </a:solidFill>
                    <a:latin typeface="Cambria Math" pitchFamily="18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5" name="그룹 44"/>
              <p:cNvGrpSpPr/>
              <p:nvPr/>
            </p:nvGrpSpPr>
            <p:grpSpPr>
              <a:xfrm>
                <a:off x="2357422" y="2285992"/>
                <a:ext cx="2005884" cy="1877058"/>
                <a:chOff x="2351802" y="2271942"/>
                <a:chExt cx="2005884" cy="1877058"/>
              </a:xfrm>
            </p:grpSpPr>
            <p:grpSp>
              <p:nvGrpSpPr>
                <p:cNvPr id="42" name="그룹 41"/>
                <p:cNvGrpSpPr/>
                <p:nvPr/>
              </p:nvGrpSpPr>
              <p:grpSpPr>
                <a:xfrm>
                  <a:off x="2557686" y="2271942"/>
                  <a:ext cx="1800000" cy="1800000"/>
                  <a:chOff x="5429256" y="3188494"/>
                  <a:chExt cx="1800000" cy="1800000"/>
                </a:xfrm>
              </p:grpSpPr>
              <p:grpSp>
                <p:nvGrpSpPr>
                  <p:cNvPr id="33" name="그룹 32"/>
                  <p:cNvGrpSpPr/>
                  <p:nvPr/>
                </p:nvGrpSpPr>
                <p:grpSpPr>
                  <a:xfrm>
                    <a:off x="5429256" y="3188494"/>
                    <a:ext cx="1800000" cy="1800000"/>
                    <a:chOff x="3071802" y="2259800"/>
                    <a:chExt cx="1800000" cy="1800000"/>
                  </a:xfrm>
                </p:grpSpPr>
                <p:pic>
                  <p:nvPicPr>
                    <p:cNvPr id="28" name="그림 27" descr="Im_1362_20100417_135218 copy.jpg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rcRect l="20491" t="25651" r="24614" b="13406"/>
                    <a:stretch>
                      <a:fillRect/>
                    </a:stretch>
                  </p:blipFill>
                  <p:spPr>
                    <a:xfrm>
                      <a:off x="3071802" y="2259800"/>
                      <a:ext cx="1800000" cy="180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9" name="직사각형 28"/>
                    <p:cNvSpPr/>
                    <p:nvPr/>
                  </p:nvSpPr>
                  <p:spPr>
                    <a:xfrm>
                      <a:off x="3786182" y="3822250"/>
                      <a:ext cx="416781" cy="1166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b="1" dirty="0"/>
                    </a:p>
                  </p:txBody>
                </p:sp>
                <p:sp>
                  <p:nvSpPr>
                    <p:cNvPr id="30" name="TextBox 14"/>
                    <p:cNvSpPr txBox="1"/>
                    <p:nvPr/>
                  </p:nvSpPr>
                  <p:spPr>
                    <a:xfrm>
                      <a:off x="4129290" y="3714752"/>
                      <a:ext cx="71381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50 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429256" y="3190402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(iv)</a:t>
                    </a:r>
                    <a:endParaRPr lang="ko-KR" altLang="en-US" b="1" dirty="0">
                      <a:solidFill>
                        <a:schemeClr val="bg1"/>
                      </a:solidFill>
                      <a:latin typeface="Cambria Math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44" name="그림 43" descr="Im_911_20100320_162751.jpg"/>
                <p:cNvPicPr>
                  <a:picLocks noChangeAspect="1"/>
                </p:cNvPicPr>
                <p:nvPr/>
              </p:nvPicPr>
              <p:blipFill>
                <a:blip r:embed="rId10" cstate="print">
                  <a:lum bright="10000"/>
                </a:blip>
                <a:srcRect l="19922" t="6615" r="20312" b="14010"/>
                <a:stretch>
                  <a:fillRect/>
                </a:stretch>
              </p:blipFill>
              <p:spPr>
                <a:xfrm>
                  <a:off x="2351802" y="3429000"/>
                  <a:ext cx="720000" cy="720000"/>
                </a:xfrm>
                <a:prstGeom prst="rect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</p:pic>
          </p:grpSp>
          <p:grpSp>
            <p:nvGrpSpPr>
              <p:cNvPr id="51" name="그룹 50"/>
              <p:cNvGrpSpPr/>
              <p:nvPr/>
            </p:nvGrpSpPr>
            <p:grpSpPr>
              <a:xfrm>
                <a:off x="43195" y="2274776"/>
                <a:ext cx="2099913" cy="1868604"/>
                <a:chOff x="4429124" y="45222"/>
                <a:chExt cx="2099913" cy="1868604"/>
              </a:xfrm>
            </p:grpSpPr>
            <p:grpSp>
              <p:nvGrpSpPr>
                <p:cNvPr id="49" name="그룹 48"/>
                <p:cNvGrpSpPr/>
                <p:nvPr/>
              </p:nvGrpSpPr>
              <p:grpSpPr>
                <a:xfrm>
                  <a:off x="4714876" y="45222"/>
                  <a:ext cx="1814161" cy="1812142"/>
                  <a:chOff x="357158" y="2345288"/>
                  <a:chExt cx="1814161" cy="1812142"/>
                </a:xfrm>
              </p:grpSpPr>
              <p:pic>
                <p:nvPicPr>
                  <p:cNvPr id="43" name="그림 42" descr="Im_1348_20100417_131255 copy.jpg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rcRect l="25621" t="25239" r="29884" b="29800"/>
                  <a:stretch>
                    <a:fillRect/>
                  </a:stretch>
                </p:blipFill>
                <p:spPr>
                  <a:xfrm>
                    <a:off x="357158" y="2357430"/>
                    <a:ext cx="1814161" cy="1800000"/>
                  </a:xfrm>
                  <a:prstGeom prst="rect">
                    <a:avLst/>
                  </a:prstGeom>
                </p:spPr>
              </p:pic>
              <p:sp>
                <p:nvSpPr>
                  <p:cNvPr id="46" name="직사각형 45"/>
                  <p:cNvSpPr/>
                  <p:nvPr/>
                </p:nvSpPr>
                <p:spPr>
                  <a:xfrm>
                    <a:off x="1071538" y="3943101"/>
                    <a:ext cx="416781" cy="116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47" name="TextBox 14"/>
                  <p:cNvSpPr txBox="1"/>
                  <p:nvPr/>
                </p:nvSpPr>
                <p:spPr>
                  <a:xfrm>
                    <a:off x="1414646" y="3835603"/>
                    <a:ext cx="71381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50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  <a:latin typeface="Symbol" pitchFamily="18" charset="2"/>
                      </a:rPr>
                      <a:t>m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m</a:t>
                    </a:r>
                    <a:endParaRPr lang="ko-KR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57158" y="2345288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(iii)</a:t>
                    </a:r>
                    <a:endParaRPr lang="ko-KR" altLang="en-US" b="1" dirty="0">
                      <a:solidFill>
                        <a:schemeClr val="bg1"/>
                      </a:solidFill>
                      <a:latin typeface="Cambria Math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50" name="그림 49" descr="Im_916_20100320_163813.jpg"/>
                <p:cNvPicPr>
                  <a:picLocks noChangeAspect="1"/>
                </p:cNvPicPr>
                <p:nvPr/>
              </p:nvPicPr>
              <p:blipFill>
                <a:blip r:embed="rId12" cstate="print">
                  <a:lum bright="10000"/>
                </a:blip>
                <a:srcRect l="13230" t="8785" r="20625" b="3364"/>
                <a:stretch>
                  <a:fillRect/>
                </a:stretch>
              </p:blipFill>
              <p:spPr>
                <a:xfrm>
                  <a:off x="4429124" y="1193826"/>
                  <a:ext cx="720000" cy="720000"/>
                </a:xfrm>
                <a:prstGeom prst="rect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</p:pic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age_10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42966"/>
            <a:ext cx="54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-357190" y="-237492"/>
            <a:ext cx="4720496" cy="4126006"/>
            <a:chOff x="-357190" y="-237492"/>
            <a:chExt cx="4720496" cy="4126006"/>
          </a:xfrm>
        </p:grpSpPr>
        <p:sp>
          <p:nvSpPr>
            <p:cNvPr id="3" name="TextBox 2"/>
            <p:cNvSpPr txBox="1"/>
            <p:nvPr/>
          </p:nvSpPr>
          <p:spPr>
            <a:xfrm>
              <a:off x="-357190" y="-237492"/>
              <a:ext cx="571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A</a:t>
              </a:r>
              <a:endParaRPr lang="ko-KR" altLang="en-US" sz="2800" b="1" dirty="0"/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43195" y="71414"/>
              <a:ext cx="4320111" cy="3817100"/>
              <a:chOff x="43195" y="71414"/>
              <a:chExt cx="4320111" cy="3817100"/>
            </a:xfrm>
          </p:grpSpPr>
          <p:grpSp>
            <p:nvGrpSpPr>
              <p:cNvPr id="5" name="그룹 36"/>
              <p:cNvGrpSpPr/>
              <p:nvPr/>
            </p:nvGrpSpPr>
            <p:grpSpPr>
              <a:xfrm>
                <a:off x="71406" y="71414"/>
                <a:ext cx="2077322" cy="1863008"/>
                <a:chOff x="2780430" y="71414"/>
                <a:chExt cx="2077322" cy="1863008"/>
              </a:xfrm>
            </p:grpSpPr>
            <p:grpSp>
              <p:nvGrpSpPr>
                <p:cNvPr id="28" name="그룹 9"/>
                <p:cNvGrpSpPr/>
                <p:nvPr/>
              </p:nvGrpSpPr>
              <p:grpSpPr>
                <a:xfrm>
                  <a:off x="3057720" y="71414"/>
                  <a:ext cx="1800032" cy="1799984"/>
                  <a:chOff x="3071802" y="59272"/>
                  <a:chExt cx="1800032" cy="1799984"/>
                </a:xfrm>
              </p:grpSpPr>
              <p:grpSp>
                <p:nvGrpSpPr>
                  <p:cNvPr id="30" name="그룹 23"/>
                  <p:cNvGrpSpPr>
                    <a:grpSpLocks noChangeAspect="1"/>
                  </p:cNvGrpSpPr>
                  <p:nvPr/>
                </p:nvGrpSpPr>
                <p:grpSpPr>
                  <a:xfrm>
                    <a:off x="3071834" y="59272"/>
                    <a:ext cx="1800000" cy="1799984"/>
                    <a:chOff x="3071834" y="52137"/>
                    <a:chExt cx="2857520" cy="2857496"/>
                  </a:xfrm>
                </p:grpSpPr>
                <p:pic>
                  <p:nvPicPr>
                    <p:cNvPr id="32" name="그림 12" descr="Im_1013_20100323_122619 copy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rcRect l="18392" t="16538" r="14726" b="17317"/>
                    <a:stretch>
                      <a:fillRect/>
                    </a:stretch>
                  </p:blipFill>
                  <p:spPr>
                    <a:xfrm>
                      <a:off x="3071834" y="52137"/>
                      <a:ext cx="2857520" cy="28574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직사각형 32"/>
                    <p:cNvSpPr/>
                    <p:nvPr/>
                  </p:nvSpPr>
                  <p:spPr>
                    <a:xfrm>
                      <a:off x="4228225" y="2588684"/>
                      <a:ext cx="661644" cy="1852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b="1" dirty="0"/>
                    </a:p>
                  </p:txBody>
                </p:sp>
                <p:sp>
                  <p:nvSpPr>
                    <p:cNvPr id="34" name="TextBox 14"/>
                    <p:cNvSpPr txBox="1"/>
                    <p:nvPr/>
                  </p:nvSpPr>
                  <p:spPr>
                    <a:xfrm>
                      <a:off x="4772913" y="2418030"/>
                      <a:ext cx="1133188" cy="4886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50 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31" name="TextBox 21"/>
                  <p:cNvSpPr txBox="1"/>
                  <p:nvPr/>
                </p:nvSpPr>
                <p:spPr>
                  <a:xfrm>
                    <a:off x="3071802" y="59272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(</a:t>
                    </a:r>
                    <a:r>
                      <a:rPr lang="en-US" altLang="ko-KR" b="1" dirty="0" err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i</a:t>
                    </a:r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)</a:t>
                    </a:r>
                    <a:endParaRPr lang="ko-KR" altLang="en-US" b="1" dirty="0">
                      <a:solidFill>
                        <a:schemeClr val="bg1"/>
                      </a:solidFill>
                      <a:latin typeface="Cambria Math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29" name="그림 28" descr="Im_917_20100320_163824.jpg"/>
                <p:cNvPicPr>
                  <a:picLocks noChangeAspect="1"/>
                </p:cNvPicPr>
                <p:nvPr/>
              </p:nvPicPr>
              <p:blipFill>
                <a:blip r:embed="rId3" cstate="print">
                  <a:lum bright="10000"/>
                </a:blip>
                <a:srcRect l="17929" t="11907" r="31270" b="20625"/>
                <a:stretch>
                  <a:fillRect/>
                </a:stretch>
              </p:blipFill>
              <p:spPr>
                <a:xfrm>
                  <a:off x="2780430" y="1214422"/>
                  <a:ext cx="720000" cy="720000"/>
                </a:xfrm>
                <a:prstGeom prst="rect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</p:pic>
          </p:grpSp>
          <p:grpSp>
            <p:nvGrpSpPr>
              <p:cNvPr id="6" name="그룹 39"/>
              <p:cNvGrpSpPr/>
              <p:nvPr/>
            </p:nvGrpSpPr>
            <p:grpSpPr>
              <a:xfrm>
                <a:off x="2343372" y="71414"/>
                <a:ext cx="2014314" cy="1863008"/>
                <a:chOff x="4929190" y="71414"/>
                <a:chExt cx="2014314" cy="1863008"/>
              </a:xfrm>
            </p:grpSpPr>
            <p:grpSp>
              <p:nvGrpSpPr>
                <p:cNvPr id="22" name="그룹 35"/>
                <p:cNvGrpSpPr/>
                <p:nvPr/>
              </p:nvGrpSpPr>
              <p:grpSpPr>
                <a:xfrm>
                  <a:off x="4929190" y="71414"/>
                  <a:ext cx="2014314" cy="1863008"/>
                  <a:chOff x="4929190" y="357166"/>
                  <a:chExt cx="2014314" cy="1863008"/>
                </a:xfrm>
              </p:grpSpPr>
              <p:pic>
                <p:nvPicPr>
                  <p:cNvPr id="24" name="그림 4" descr="Im_1350_20100417_131345 copy.jpg"/>
                  <p:cNvPicPr>
                    <a:picLocks/>
                  </p:cNvPicPr>
                  <p:nvPr/>
                </p:nvPicPr>
                <p:blipFill>
                  <a:blip r:embed="rId4" cstate="print"/>
                  <a:srcRect l="21856" t="24254" r="28897" b="20625"/>
                  <a:stretch>
                    <a:fillRect/>
                  </a:stretch>
                </p:blipFill>
                <p:spPr>
                  <a:xfrm>
                    <a:off x="5143504" y="357166"/>
                    <a:ext cx="1800000" cy="1800000"/>
                  </a:xfrm>
                  <a:prstGeom prst="rect">
                    <a:avLst/>
                  </a:prstGeom>
                </p:spPr>
              </p:pic>
              <p:sp>
                <p:nvSpPr>
                  <p:cNvPr id="25" name="직사각형 24"/>
                  <p:cNvSpPr/>
                  <p:nvPr/>
                </p:nvSpPr>
                <p:spPr>
                  <a:xfrm>
                    <a:off x="5857884" y="1893424"/>
                    <a:ext cx="416781" cy="116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6" name="TextBox 14"/>
                  <p:cNvSpPr txBox="1"/>
                  <p:nvPr/>
                </p:nvSpPr>
                <p:spPr>
                  <a:xfrm>
                    <a:off x="6200992" y="1785926"/>
                    <a:ext cx="71381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50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  <a:latin typeface="Symbol" pitchFamily="18" charset="2"/>
                      </a:rPr>
                      <a:t>m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m</a:t>
                    </a:r>
                    <a:endParaRPr lang="ko-KR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27" name="그림 26" descr="Im_912_20100320_162812.jpg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lum bright="10000" contrast="10000"/>
                  </a:blip>
                  <a:srcRect l="32157" t="28126" r="32549" b="24999"/>
                  <a:stretch>
                    <a:fillRect/>
                  </a:stretch>
                </p:blipFill>
                <p:spPr>
                  <a:xfrm>
                    <a:off x="4929190" y="1500174"/>
                    <a:ext cx="720000" cy="720000"/>
                  </a:xfrm>
                  <a:prstGeom prst="rect">
                    <a:avLst/>
                  </a:prstGeom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5143504" y="71414"/>
                  <a:ext cx="571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(ii)</a:t>
                  </a:r>
                  <a:endParaRPr lang="ko-KR" altLang="en-US" b="1" dirty="0">
                    <a:solidFill>
                      <a:schemeClr val="bg1"/>
                    </a:solidFill>
                    <a:latin typeface="Cambria Math" pitchFamily="18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그룹 44"/>
              <p:cNvGrpSpPr/>
              <p:nvPr/>
            </p:nvGrpSpPr>
            <p:grpSpPr>
              <a:xfrm>
                <a:off x="2357422" y="2011456"/>
                <a:ext cx="2005884" cy="1877058"/>
                <a:chOff x="2351802" y="2271942"/>
                <a:chExt cx="2005884" cy="1877058"/>
              </a:xfrm>
            </p:grpSpPr>
            <p:grpSp>
              <p:nvGrpSpPr>
                <p:cNvPr id="15" name="그룹 41"/>
                <p:cNvGrpSpPr/>
                <p:nvPr/>
              </p:nvGrpSpPr>
              <p:grpSpPr>
                <a:xfrm>
                  <a:off x="2557686" y="2271942"/>
                  <a:ext cx="1800000" cy="1800000"/>
                  <a:chOff x="5429256" y="3188494"/>
                  <a:chExt cx="1800000" cy="1800000"/>
                </a:xfrm>
              </p:grpSpPr>
              <p:grpSp>
                <p:nvGrpSpPr>
                  <p:cNvPr id="17" name="그룹 32"/>
                  <p:cNvGrpSpPr/>
                  <p:nvPr/>
                </p:nvGrpSpPr>
                <p:grpSpPr>
                  <a:xfrm>
                    <a:off x="5429256" y="3188494"/>
                    <a:ext cx="1800000" cy="1800000"/>
                    <a:chOff x="3071802" y="2259800"/>
                    <a:chExt cx="1800000" cy="1800000"/>
                  </a:xfrm>
                </p:grpSpPr>
                <p:pic>
                  <p:nvPicPr>
                    <p:cNvPr id="19" name="그림 18" descr="Im_1362_20100417_135218 copy.jp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20491" t="25651" r="24614" b="13406"/>
                    <a:stretch>
                      <a:fillRect/>
                    </a:stretch>
                  </p:blipFill>
                  <p:spPr>
                    <a:xfrm>
                      <a:off x="3071802" y="2259800"/>
                      <a:ext cx="1800000" cy="180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직사각형 19"/>
                    <p:cNvSpPr/>
                    <p:nvPr/>
                  </p:nvSpPr>
                  <p:spPr>
                    <a:xfrm>
                      <a:off x="3786182" y="3822250"/>
                      <a:ext cx="416781" cy="1166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b="1" dirty="0"/>
                    </a:p>
                  </p:txBody>
                </p:sp>
                <p:sp>
                  <p:nvSpPr>
                    <p:cNvPr id="21" name="TextBox 14"/>
                    <p:cNvSpPr txBox="1"/>
                    <p:nvPr/>
                  </p:nvSpPr>
                  <p:spPr>
                    <a:xfrm>
                      <a:off x="4129290" y="3714752"/>
                      <a:ext cx="71381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50 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429256" y="3190402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(iv)</a:t>
                    </a:r>
                    <a:endParaRPr lang="ko-KR" altLang="en-US" b="1" dirty="0">
                      <a:solidFill>
                        <a:schemeClr val="bg1"/>
                      </a:solidFill>
                      <a:latin typeface="Cambria Math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6" name="그림 15" descr="Im_911_20100320_162751.jpg"/>
                <p:cNvPicPr>
                  <a:picLocks noChangeAspect="1"/>
                </p:cNvPicPr>
                <p:nvPr/>
              </p:nvPicPr>
              <p:blipFill>
                <a:blip r:embed="rId7" cstate="print">
                  <a:lum bright="10000"/>
                </a:blip>
                <a:srcRect l="19922" t="6615" r="20312" b="14010"/>
                <a:stretch>
                  <a:fillRect/>
                </a:stretch>
              </p:blipFill>
              <p:spPr>
                <a:xfrm>
                  <a:off x="2351802" y="3429000"/>
                  <a:ext cx="720000" cy="720000"/>
                </a:xfrm>
                <a:prstGeom prst="rect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</p:pic>
          </p:grpSp>
          <p:grpSp>
            <p:nvGrpSpPr>
              <p:cNvPr id="8" name="그룹 50"/>
              <p:cNvGrpSpPr/>
              <p:nvPr/>
            </p:nvGrpSpPr>
            <p:grpSpPr>
              <a:xfrm>
                <a:off x="43195" y="2000240"/>
                <a:ext cx="2099913" cy="1868604"/>
                <a:chOff x="4429124" y="45222"/>
                <a:chExt cx="2099913" cy="1868604"/>
              </a:xfrm>
            </p:grpSpPr>
            <p:grpSp>
              <p:nvGrpSpPr>
                <p:cNvPr id="9" name="그룹 48"/>
                <p:cNvGrpSpPr/>
                <p:nvPr/>
              </p:nvGrpSpPr>
              <p:grpSpPr>
                <a:xfrm>
                  <a:off x="4714876" y="45222"/>
                  <a:ext cx="1814161" cy="1812142"/>
                  <a:chOff x="357158" y="2345288"/>
                  <a:chExt cx="1814161" cy="1812142"/>
                </a:xfrm>
              </p:grpSpPr>
              <p:pic>
                <p:nvPicPr>
                  <p:cNvPr id="11" name="그림 10" descr="Im_1348_20100417_131255 copy.jp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rcRect l="25621" t="25239" r="29884" b="29800"/>
                  <a:stretch>
                    <a:fillRect/>
                  </a:stretch>
                </p:blipFill>
                <p:spPr>
                  <a:xfrm>
                    <a:off x="357158" y="2357430"/>
                    <a:ext cx="1814161" cy="1800000"/>
                  </a:xfrm>
                  <a:prstGeom prst="rect">
                    <a:avLst/>
                  </a:prstGeom>
                </p:spPr>
              </p:pic>
              <p:sp>
                <p:nvSpPr>
                  <p:cNvPr id="12" name="직사각형 11"/>
                  <p:cNvSpPr/>
                  <p:nvPr/>
                </p:nvSpPr>
                <p:spPr>
                  <a:xfrm>
                    <a:off x="1071538" y="3943101"/>
                    <a:ext cx="416781" cy="11668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13" name="TextBox 14"/>
                  <p:cNvSpPr txBox="1"/>
                  <p:nvPr/>
                </p:nvSpPr>
                <p:spPr>
                  <a:xfrm>
                    <a:off x="1414646" y="3835603"/>
                    <a:ext cx="71381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50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  <a:latin typeface="Symbol" pitchFamily="18" charset="2"/>
                      </a:rPr>
                      <a:t>m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m</a:t>
                    </a:r>
                    <a:endParaRPr lang="ko-KR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57158" y="2345288"/>
                    <a:ext cx="5715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  <a:cs typeface="Arial" pitchFamily="34" charset="0"/>
                      </a:rPr>
                      <a:t>(iii)</a:t>
                    </a:r>
                    <a:endParaRPr lang="ko-KR" altLang="en-US" b="1" dirty="0">
                      <a:solidFill>
                        <a:schemeClr val="bg1"/>
                      </a:solidFill>
                      <a:latin typeface="Cambria Math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0" name="그림 9" descr="Im_916_20100320_163813.jpg"/>
                <p:cNvPicPr>
                  <a:picLocks noChangeAspect="1"/>
                </p:cNvPicPr>
                <p:nvPr/>
              </p:nvPicPr>
              <p:blipFill>
                <a:blip r:embed="rId9" cstate="print">
                  <a:lum bright="10000"/>
                </a:blip>
                <a:srcRect l="13230" t="8785" r="20625" b="3364"/>
                <a:stretch>
                  <a:fillRect/>
                </a:stretch>
              </p:blipFill>
              <p:spPr>
                <a:xfrm>
                  <a:off x="4429124" y="1193826"/>
                  <a:ext cx="720000" cy="720000"/>
                </a:xfrm>
                <a:prstGeom prst="rect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</p:pic>
          </p:grpSp>
        </p:grpSp>
      </p:grpSp>
      <p:grpSp>
        <p:nvGrpSpPr>
          <p:cNvPr id="40" name="그룹 39"/>
          <p:cNvGrpSpPr/>
          <p:nvPr/>
        </p:nvGrpSpPr>
        <p:grpSpPr>
          <a:xfrm>
            <a:off x="-357222" y="3834474"/>
            <a:ext cx="4674380" cy="3595054"/>
            <a:chOff x="-357222" y="3834474"/>
            <a:chExt cx="4674380" cy="3595054"/>
          </a:xfrm>
        </p:grpSpPr>
        <p:grpSp>
          <p:nvGrpSpPr>
            <p:cNvPr id="38" name="그룹 37"/>
            <p:cNvGrpSpPr/>
            <p:nvPr/>
          </p:nvGrpSpPr>
          <p:grpSpPr>
            <a:xfrm>
              <a:off x="357158" y="4143380"/>
              <a:ext cx="3960000" cy="3286148"/>
              <a:chOff x="357158" y="4214818"/>
              <a:chExt cx="3960000" cy="3286148"/>
            </a:xfrm>
          </p:grpSpPr>
          <p:pic>
            <p:nvPicPr>
              <p:cNvPr id="35" name="그림 34" descr="Image_10 copy.jpg"/>
              <p:cNvPicPr>
                <a:picLocks noChangeAspect="1"/>
              </p:cNvPicPr>
              <p:nvPr/>
            </p:nvPicPr>
            <p:blipFill>
              <a:blip r:embed="rId10" cstate="print"/>
              <a:srcRect b="17016"/>
              <a:stretch>
                <a:fillRect/>
              </a:stretch>
            </p:blipFill>
            <p:spPr>
              <a:xfrm>
                <a:off x="357158" y="4214818"/>
                <a:ext cx="3960000" cy="3286148"/>
              </a:xfrm>
              <a:prstGeom prst="rect">
                <a:avLst/>
              </a:prstGeom>
            </p:spPr>
          </p:pic>
          <p:sp>
            <p:nvSpPr>
              <p:cNvPr id="36" name="직사각형 35"/>
              <p:cNvSpPr/>
              <p:nvPr/>
            </p:nvSpPr>
            <p:spPr>
              <a:xfrm>
                <a:off x="2817554" y="7143776"/>
                <a:ext cx="540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b="1" dirty="0"/>
              </a:p>
            </p:txBody>
          </p:sp>
          <p:sp>
            <p:nvSpPr>
              <p:cNvPr id="37" name="TextBox 14"/>
              <p:cNvSpPr txBox="1"/>
              <p:nvPr/>
            </p:nvSpPr>
            <p:spPr>
              <a:xfrm>
                <a:off x="3357554" y="7072338"/>
                <a:ext cx="842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 dirty="0" smtClean="0">
                    <a:solidFill>
                      <a:schemeClr val="bg1"/>
                    </a:solidFill>
                  </a:rPr>
                  <a:t>200 </a:t>
                </a:r>
                <a:r>
                  <a:rPr lang="en-US" altLang="ko-KR" sz="14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-357222" y="3834474"/>
              <a:ext cx="571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B</a:t>
              </a:r>
              <a:endParaRPr lang="ko-KR" altLang="en-US" sz="28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ri_project_gray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300" y="404664"/>
            <a:ext cx="5792316" cy="5171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60648"/>
            <a:ext cx="3885208" cy="2971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501008"/>
            <a:ext cx="3935878" cy="309634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44016" y="1484784"/>
            <a:ext cx="1619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180528" y="3717032"/>
            <a:ext cx="161967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08104" y="476672"/>
            <a:ext cx="611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08104" y="3717032"/>
            <a:ext cx="6115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8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Im_1013_20100323_122619 copy.jpg"/>
          <p:cNvPicPr>
            <a:picLocks noChangeAspect="1"/>
          </p:cNvPicPr>
          <p:nvPr/>
        </p:nvPicPr>
        <p:blipFill>
          <a:blip r:embed="rId2" cstate="print"/>
          <a:srcRect l="18392" t="16538" r="14726" b="17317"/>
          <a:stretch>
            <a:fillRect/>
          </a:stretch>
        </p:blipFill>
        <p:spPr>
          <a:xfrm>
            <a:off x="3357554" y="0"/>
            <a:ext cx="2857520" cy="2857496"/>
          </a:xfrm>
          <a:prstGeom prst="rect">
            <a:avLst/>
          </a:prstGeom>
        </p:spPr>
      </p:pic>
      <p:pic>
        <p:nvPicPr>
          <p:cNvPr id="4" name="그림 3" descr="Im_1022_20100323_123934 copy.jpg"/>
          <p:cNvPicPr>
            <a:picLocks noChangeAspect="1"/>
          </p:cNvPicPr>
          <p:nvPr/>
        </p:nvPicPr>
        <p:blipFill>
          <a:blip r:embed="rId3" cstate="print"/>
          <a:srcRect l="14419" t="16536" r="13488" b="17317"/>
          <a:stretch>
            <a:fillRect/>
          </a:stretch>
        </p:blipFill>
        <p:spPr>
          <a:xfrm>
            <a:off x="142844" y="0"/>
            <a:ext cx="2857520" cy="2857520"/>
          </a:xfrm>
          <a:prstGeom prst="rect">
            <a:avLst/>
          </a:prstGeom>
        </p:spPr>
      </p:pic>
      <p:pic>
        <p:nvPicPr>
          <p:cNvPr id="5" name="그림 4" descr="Im_1021_20100323_123902 copy.jpg"/>
          <p:cNvPicPr>
            <a:picLocks noChangeAspect="1"/>
          </p:cNvPicPr>
          <p:nvPr/>
        </p:nvPicPr>
        <p:blipFill>
          <a:blip r:embed="rId4" cstate="print"/>
          <a:srcRect l="32926" t="35719" r="29083" b="24594"/>
          <a:stretch>
            <a:fillRect/>
          </a:stretch>
        </p:blipFill>
        <p:spPr>
          <a:xfrm>
            <a:off x="2500298" y="-214338"/>
            <a:ext cx="719989" cy="720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_1067_20100323_211747 copy.jpg"/>
          <p:cNvPicPr>
            <a:picLocks noChangeAspect="1"/>
          </p:cNvPicPr>
          <p:nvPr/>
        </p:nvPicPr>
        <p:blipFill>
          <a:blip r:embed="rId2" cstate="print"/>
          <a:srcRect l="18015" t="22222" r="27110" b="22902"/>
          <a:stretch>
            <a:fillRect/>
          </a:stretch>
        </p:blipFill>
        <p:spPr>
          <a:xfrm>
            <a:off x="1285852" y="2357430"/>
            <a:ext cx="2857520" cy="2857520"/>
          </a:xfrm>
          <a:prstGeom prst="rect">
            <a:avLst/>
          </a:prstGeom>
        </p:spPr>
      </p:pic>
      <p:pic>
        <p:nvPicPr>
          <p:cNvPr id="3" name="그림 2" descr="Im_1066_20100323_211650 copy.jpg"/>
          <p:cNvPicPr>
            <a:picLocks noChangeAspect="1"/>
          </p:cNvPicPr>
          <p:nvPr/>
        </p:nvPicPr>
        <p:blipFill>
          <a:blip r:embed="rId3" cstate="print"/>
          <a:srcRect l="15301" t="15876" r="23496" b="20623"/>
          <a:stretch>
            <a:fillRect/>
          </a:stretch>
        </p:blipFill>
        <p:spPr>
          <a:xfrm>
            <a:off x="-1785982" y="2357430"/>
            <a:ext cx="2857520" cy="2857520"/>
          </a:xfrm>
          <a:prstGeom prst="rect">
            <a:avLst/>
          </a:prstGeom>
        </p:spPr>
      </p:pic>
      <p:pic>
        <p:nvPicPr>
          <p:cNvPr id="5" name="그림 4" descr="Im_1022_20100323_123934 copy.jpg"/>
          <p:cNvPicPr>
            <a:picLocks noChangeAspect="1"/>
          </p:cNvPicPr>
          <p:nvPr/>
        </p:nvPicPr>
        <p:blipFill>
          <a:blip r:embed="rId4" cstate="print"/>
          <a:srcRect l="14419" t="16536" r="13488" b="17317"/>
          <a:stretch>
            <a:fillRect/>
          </a:stretch>
        </p:blipFill>
        <p:spPr>
          <a:xfrm>
            <a:off x="-1785982" y="-857280"/>
            <a:ext cx="2857520" cy="2857520"/>
          </a:xfrm>
          <a:prstGeom prst="rect">
            <a:avLst/>
          </a:prstGeom>
        </p:spPr>
      </p:pic>
      <p:pic>
        <p:nvPicPr>
          <p:cNvPr id="6" name="그림 5" descr="Im_1021_20100323_123902 copy.jpg"/>
          <p:cNvPicPr>
            <a:picLocks noChangeAspect="1"/>
          </p:cNvPicPr>
          <p:nvPr/>
        </p:nvPicPr>
        <p:blipFill>
          <a:blip r:embed="rId5" cstate="print"/>
          <a:srcRect l="32926" t="35719" r="29083" b="24594"/>
          <a:stretch>
            <a:fillRect/>
          </a:stretch>
        </p:blipFill>
        <p:spPr>
          <a:xfrm>
            <a:off x="6357950" y="-785842"/>
            <a:ext cx="1079984" cy="1080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그림 3" descr="Im_1013_20100323_122619 copy.jpg"/>
          <p:cNvPicPr>
            <a:picLocks noChangeAspect="1"/>
          </p:cNvPicPr>
          <p:nvPr/>
        </p:nvPicPr>
        <p:blipFill>
          <a:blip r:embed="rId6" cstate="print"/>
          <a:srcRect l="18392" t="16538" r="14726" b="17317"/>
          <a:stretch>
            <a:fillRect/>
          </a:stretch>
        </p:blipFill>
        <p:spPr>
          <a:xfrm>
            <a:off x="1285852" y="-857280"/>
            <a:ext cx="2857520" cy="2857496"/>
          </a:xfrm>
          <a:prstGeom prst="rect">
            <a:avLst/>
          </a:prstGeom>
        </p:spPr>
      </p:pic>
      <p:pic>
        <p:nvPicPr>
          <p:cNvPr id="7" name="그림 6" descr="Im_1014_20100323_122759 copy.jpg"/>
          <p:cNvPicPr>
            <a:picLocks noChangeAspect="1"/>
          </p:cNvPicPr>
          <p:nvPr/>
        </p:nvPicPr>
        <p:blipFill>
          <a:blip r:embed="rId7" cstate="print"/>
          <a:srcRect l="32727" t="26459" r="29307" b="35176"/>
          <a:stretch>
            <a:fillRect/>
          </a:stretch>
        </p:blipFill>
        <p:spPr>
          <a:xfrm>
            <a:off x="5143504" y="-785842"/>
            <a:ext cx="1080000" cy="1080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0" y="-24"/>
            <a:ext cx="2857520" cy="2857520"/>
            <a:chOff x="0" y="-3071858"/>
            <a:chExt cx="2857520" cy="2857520"/>
          </a:xfrm>
        </p:grpSpPr>
        <p:pic>
          <p:nvPicPr>
            <p:cNvPr id="7" name="그림 6" descr="Im_1022_20100323_123934 copy.jpg"/>
            <p:cNvPicPr>
              <a:picLocks noChangeAspect="1"/>
            </p:cNvPicPr>
            <p:nvPr/>
          </p:nvPicPr>
          <p:blipFill>
            <a:blip r:embed="rId2" cstate="print"/>
            <a:srcRect l="14419" t="16536" r="13488" b="17317"/>
            <a:stretch>
              <a:fillRect/>
            </a:stretch>
          </p:blipFill>
          <p:spPr>
            <a:xfrm>
              <a:off x="0" y="-3071858"/>
              <a:ext cx="2857520" cy="2857520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214414" y="-527156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7356" y="-65510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071834" y="-24"/>
            <a:ext cx="2857520" cy="2857496"/>
            <a:chOff x="3071834" y="71414"/>
            <a:chExt cx="2857520" cy="2857496"/>
          </a:xfrm>
        </p:grpSpPr>
        <p:pic>
          <p:nvPicPr>
            <p:cNvPr id="8" name="그림 7" descr="Im_1013_20100323_122619 copy.jpg"/>
            <p:cNvPicPr>
              <a:picLocks noChangeAspect="1"/>
            </p:cNvPicPr>
            <p:nvPr/>
          </p:nvPicPr>
          <p:blipFill>
            <a:blip r:embed="rId3" cstate="print"/>
            <a:srcRect l="18392" t="16538" r="14726" b="17317"/>
            <a:stretch>
              <a:fillRect/>
            </a:stretch>
          </p:blipFill>
          <p:spPr>
            <a:xfrm>
              <a:off x="3071834" y="71414"/>
              <a:ext cx="2857520" cy="2857496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4357686" y="2616116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0628" y="248816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0" y="3071810"/>
            <a:ext cx="5929354" cy="2857520"/>
            <a:chOff x="0" y="3071810"/>
            <a:chExt cx="5929354" cy="2857520"/>
          </a:xfrm>
        </p:grpSpPr>
        <p:pic>
          <p:nvPicPr>
            <p:cNvPr id="6" name="그림 5" descr="Im_1066_20100323_211650 copy.jpg"/>
            <p:cNvPicPr>
              <a:picLocks noChangeAspect="1"/>
            </p:cNvPicPr>
            <p:nvPr/>
          </p:nvPicPr>
          <p:blipFill>
            <a:blip r:embed="rId4" cstate="print"/>
            <a:srcRect l="15301" t="15876" r="23496" b="20623"/>
            <a:stretch>
              <a:fillRect/>
            </a:stretch>
          </p:blipFill>
          <p:spPr>
            <a:xfrm>
              <a:off x="0" y="3071810"/>
              <a:ext cx="2857520" cy="2857520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1214414" y="5628654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7356" y="550070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3071834" y="3071810"/>
              <a:ext cx="2857520" cy="2857520"/>
              <a:chOff x="3071834" y="3071810"/>
              <a:chExt cx="2857520" cy="2857520"/>
            </a:xfrm>
          </p:grpSpPr>
          <p:pic>
            <p:nvPicPr>
              <p:cNvPr id="5" name="그림 4" descr="Im_1067_20100323_211747 copy.jpg"/>
              <p:cNvPicPr>
                <a:picLocks noChangeAspect="1"/>
              </p:cNvPicPr>
              <p:nvPr/>
            </p:nvPicPr>
            <p:blipFill>
              <a:blip r:embed="rId5" cstate="print"/>
              <a:srcRect l="18015" t="22222" r="27110" b="22902"/>
              <a:stretch>
                <a:fillRect/>
              </a:stretch>
            </p:blipFill>
            <p:spPr>
              <a:xfrm>
                <a:off x="3071834" y="3071810"/>
                <a:ext cx="2857520" cy="2857520"/>
              </a:xfrm>
              <a:prstGeom prst="rect">
                <a:avLst/>
              </a:prstGeom>
            </p:spPr>
          </p:pic>
          <p:sp>
            <p:nvSpPr>
              <p:cNvPr id="20" name="직사각형 19"/>
              <p:cNvSpPr/>
              <p:nvPr/>
            </p:nvSpPr>
            <p:spPr>
              <a:xfrm>
                <a:off x="4357686" y="5616512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00628" y="548856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0" y="7141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i</a:t>
            </a:r>
            <a:r>
              <a:rPr lang="en-US" altLang="ko-KR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Cambria Math" pitchFamily="18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07181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i</a:t>
            </a:r>
            <a:r>
              <a:rPr lang="en-US" altLang="ko-KR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Cambria Math" pitchFamily="18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7141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(ii)</a:t>
            </a:r>
            <a:endParaRPr lang="ko-KR" altLang="en-US" sz="2000" b="1" dirty="0">
              <a:solidFill>
                <a:schemeClr val="bg1"/>
              </a:solidFill>
              <a:latin typeface="Cambria Math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3071810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(ii)</a:t>
            </a:r>
            <a:endParaRPr lang="ko-KR" altLang="en-US" sz="2000" b="1" dirty="0">
              <a:solidFill>
                <a:schemeClr val="bg1"/>
              </a:solidFill>
              <a:latin typeface="Cambria Math" pitchFamily="18" charset="0"/>
              <a:cs typeface="Arial" pitchFamily="34" charset="0"/>
            </a:endParaRPr>
          </a:p>
        </p:txBody>
      </p:sp>
      <p:pic>
        <p:nvPicPr>
          <p:cNvPr id="32" name="그림 31" descr="Im_1021_20100323_123902 copy.jpg"/>
          <p:cNvPicPr>
            <a:picLocks noChangeAspect="1"/>
          </p:cNvPicPr>
          <p:nvPr/>
        </p:nvPicPr>
        <p:blipFill>
          <a:blip r:embed="rId6" cstate="print"/>
          <a:srcRect l="32926" t="35719" r="29083" b="24594"/>
          <a:stretch>
            <a:fillRect/>
          </a:stretch>
        </p:blipFill>
        <p:spPr>
          <a:xfrm>
            <a:off x="7000892" y="1214422"/>
            <a:ext cx="1079984" cy="10800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그림 32" descr="Im_1014_20100323_122759 copy.jpg"/>
          <p:cNvPicPr>
            <a:picLocks noChangeAspect="1"/>
          </p:cNvPicPr>
          <p:nvPr/>
        </p:nvPicPr>
        <p:blipFill>
          <a:blip r:embed="rId7" cstate="print"/>
          <a:srcRect l="32727" t="26459" r="29307" b="35176"/>
          <a:stretch>
            <a:fillRect/>
          </a:stretch>
        </p:blipFill>
        <p:spPr>
          <a:xfrm>
            <a:off x="7000892" y="0"/>
            <a:ext cx="1080000" cy="10800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-32" y="3629264"/>
            <a:ext cx="1857388" cy="1800000"/>
            <a:chOff x="-32" y="3071809"/>
            <a:chExt cx="1857388" cy="1800000"/>
          </a:xfrm>
        </p:grpSpPr>
        <p:grpSp>
          <p:nvGrpSpPr>
            <p:cNvPr id="22" name="그룹 21"/>
            <p:cNvGrpSpPr>
              <a:grpSpLocks noChangeAspect="1"/>
            </p:cNvGrpSpPr>
            <p:nvPr/>
          </p:nvGrpSpPr>
          <p:grpSpPr>
            <a:xfrm>
              <a:off x="0" y="3071809"/>
              <a:ext cx="1857356" cy="1800000"/>
              <a:chOff x="0" y="3071810"/>
              <a:chExt cx="2948575" cy="2857520"/>
            </a:xfrm>
          </p:grpSpPr>
          <p:pic>
            <p:nvPicPr>
              <p:cNvPr id="6" name="그림 5" descr="Im_1066_20100323_211650 copy.jpg"/>
              <p:cNvPicPr>
                <a:picLocks noChangeAspect="1"/>
              </p:cNvPicPr>
              <p:nvPr/>
            </p:nvPicPr>
            <p:blipFill>
              <a:blip r:embed="rId2" cstate="print"/>
              <a:srcRect l="15301" t="15876" r="23496" b="20623"/>
              <a:stretch>
                <a:fillRect/>
              </a:stretch>
            </p:blipFill>
            <p:spPr>
              <a:xfrm>
                <a:off x="0" y="3071810"/>
                <a:ext cx="2857520" cy="2857520"/>
              </a:xfrm>
              <a:prstGeom prst="rect">
                <a:avLst/>
              </a:prstGeom>
            </p:spPr>
          </p:pic>
          <p:sp>
            <p:nvSpPr>
              <p:cNvPr id="18" name="직사각형 17"/>
              <p:cNvSpPr/>
              <p:nvPr/>
            </p:nvSpPr>
            <p:spPr>
              <a:xfrm>
                <a:off x="1130488" y="5593690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43949" y="5418428"/>
                <a:ext cx="1204626" cy="488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sz="14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-32" y="307181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i</a:t>
              </a:r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000232" y="3621289"/>
            <a:ext cx="1856822" cy="1807975"/>
            <a:chOff x="3071802" y="3071810"/>
            <a:chExt cx="1856822" cy="1807975"/>
          </a:xfrm>
        </p:grpSpPr>
        <p:grpSp>
          <p:nvGrpSpPr>
            <p:cNvPr id="9" name="그룹 21"/>
            <p:cNvGrpSpPr>
              <a:grpSpLocks noChangeAspect="1"/>
            </p:cNvGrpSpPr>
            <p:nvPr/>
          </p:nvGrpSpPr>
          <p:grpSpPr>
            <a:xfrm>
              <a:off x="3071834" y="3071810"/>
              <a:ext cx="1856790" cy="1807975"/>
              <a:chOff x="3071834" y="3071810"/>
              <a:chExt cx="2947674" cy="2870182"/>
            </a:xfrm>
          </p:grpSpPr>
          <p:pic>
            <p:nvPicPr>
              <p:cNvPr id="5" name="그림 4" descr="Im_1067_20100323_211747 copy.jpg"/>
              <p:cNvPicPr>
                <a:picLocks noChangeAspect="1"/>
              </p:cNvPicPr>
              <p:nvPr/>
            </p:nvPicPr>
            <p:blipFill>
              <a:blip r:embed="rId3" cstate="print"/>
              <a:srcRect l="18015" t="22222" r="27110" b="22902"/>
              <a:stretch>
                <a:fillRect/>
              </a:stretch>
            </p:blipFill>
            <p:spPr>
              <a:xfrm>
                <a:off x="3071834" y="3071810"/>
                <a:ext cx="2857520" cy="2857520"/>
              </a:xfrm>
              <a:prstGeom prst="rect">
                <a:avLst/>
              </a:prstGeom>
            </p:spPr>
          </p:pic>
          <p:sp>
            <p:nvSpPr>
              <p:cNvPr id="20" name="직사각형 19"/>
              <p:cNvSpPr/>
              <p:nvPr/>
            </p:nvSpPr>
            <p:spPr>
              <a:xfrm>
                <a:off x="4205869" y="5616513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72912" y="5453392"/>
                <a:ext cx="1246596" cy="48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sz="14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071802" y="307181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(ii)</a:t>
              </a:r>
              <a:endParaRPr lang="ko-KR" altLang="en-US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-182834" y="-24"/>
            <a:ext cx="2033992" cy="1807975"/>
            <a:chOff x="-182834" y="-24"/>
            <a:chExt cx="2033992" cy="1807975"/>
          </a:xfrm>
        </p:grpSpPr>
        <p:grpSp>
          <p:nvGrpSpPr>
            <p:cNvPr id="32" name="그룹 31"/>
            <p:cNvGrpSpPr/>
            <p:nvPr/>
          </p:nvGrpSpPr>
          <p:grpSpPr>
            <a:xfrm>
              <a:off x="0" y="-24"/>
              <a:ext cx="1851158" cy="1807975"/>
              <a:chOff x="0" y="71414"/>
              <a:chExt cx="1851158" cy="1807975"/>
            </a:xfrm>
          </p:grpSpPr>
          <p:grpSp>
            <p:nvGrpSpPr>
              <p:cNvPr id="2" name="그룹 14"/>
              <p:cNvGrpSpPr>
                <a:grpSpLocks noChangeAspect="1"/>
              </p:cNvGrpSpPr>
              <p:nvPr/>
            </p:nvGrpSpPr>
            <p:grpSpPr>
              <a:xfrm>
                <a:off x="0" y="71414"/>
                <a:ext cx="1851158" cy="1807975"/>
                <a:chOff x="0" y="-3071858"/>
                <a:chExt cx="2938734" cy="2870182"/>
              </a:xfrm>
            </p:grpSpPr>
            <p:pic>
              <p:nvPicPr>
                <p:cNvPr id="7" name="그림 6" descr="Im_1022_20100323_123934 copy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4419" t="16536" r="13488" b="17317"/>
                <a:stretch>
                  <a:fillRect/>
                </a:stretch>
              </p:blipFill>
              <p:spPr>
                <a:xfrm>
                  <a:off x="0" y="-3071858"/>
                  <a:ext cx="2857520" cy="2857520"/>
                </a:xfrm>
                <a:prstGeom prst="rect">
                  <a:avLst/>
                </a:prstGeom>
              </p:spPr>
            </p:pic>
            <p:sp>
              <p:nvSpPr>
                <p:cNvPr id="13" name="직사각형 12"/>
                <p:cNvSpPr/>
                <p:nvPr/>
              </p:nvSpPr>
              <p:spPr>
                <a:xfrm>
                  <a:off x="1134035" y="-527154"/>
                  <a:ext cx="684000" cy="157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734108" y="-690276"/>
                  <a:ext cx="1204626" cy="488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50 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m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m</a:t>
                  </a:r>
                  <a:endParaRPr lang="ko-KR" alt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0" y="71414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(</a:t>
                </a:r>
                <a:r>
                  <a:rPr lang="en-US" altLang="ko-KR" b="1" dirty="0" err="1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i</a:t>
                </a:r>
                <a:r>
                  <a:rPr lang="en-US" altLang="ko-KR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)</a:t>
                </a:r>
                <a:endParaRPr lang="ko-KR" altLang="en-US" b="1" dirty="0">
                  <a:solidFill>
                    <a:schemeClr val="bg1"/>
                  </a:solidFill>
                  <a:latin typeface="Cambria Math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34" name="그림 33" descr="Im_1021_20100323_123902 copy.jpg"/>
            <p:cNvPicPr>
              <a:picLocks noChangeAspect="1"/>
            </p:cNvPicPr>
            <p:nvPr/>
          </p:nvPicPr>
          <p:blipFill>
            <a:blip r:embed="rId5" cstate="print"/>
            <a:srcRect l="32926" t="35719" r="29083" b="24594"/>
            <a:stretch>
              <a:fillRect/>
            </a:stretch>
          </p:blipFill>
          <p:spPr>
            <a:xfrm>
              <a:off x="-182834" y="1245926"/>
              <a:ext cx="539992" cy="540000"/>
            </a:xfrm>
            <a:prstGeom prst="rect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36" name="그룹 35"/>
          <p:cNvGrpSpPr/>
          <p:nvPr/>
        </p:nvGrpSpPr>
        <p:grpSpPr>
          <a:xfrm>
            <a:off x="1817422" y="-26201"/>
            <a:ext cx="1968760" cy="1812127"/>
            <a:chOff x="1817422" y="-26201"/>
            <a:chExt cx="1968760" cy="1812127"/>
          </a:xfrm>
        </p:grpSpPr>
        <p:grpSp>
          <p:nvGrpSpPr>
            <p:cNvPr id="31" name="그룹 30"/>
            <p:cNvGrpSpPr/>
            <p:nvPr/>
          </p:nvGrpSpPr>
          <p:grpSpPr>
            <a:xfrm>
              <a:off x="1986150" y="-26201"/>
              <a:ext cx="1800032" cy="1812127"/>
              <a:chOff x="3071802" y="59272"/>
              <a:chExt cx="1800032" cy="1812127"/>
            </a:xfrm>
          </p:grpSpPr>
          <p:grpSp>
            <p:nvGrpSpPr>
              <p:cNvPr id="3" name="그룹 23"/>
              <p:cNvGrpSpPr>
                <a:grpSpLocks noChangeAspect="1"/>
              </p:cNvGrpSpPr>
              <p:nvPr/>
            </p:nvGrpSpPr>
            <p:grpSpPr>
              <a:xfrm>
                <a:off x="3071834" y="71415"/>
                <a:ext cx="1800000" cy="1799984"/>
                <a:chOff x="3071834" y="71414"/>
                <a:chExt cx="2857520" cy="2857496"/>
              </a:xfrm>
            </p:grpSpPr>
            <p:pic>
              <p:nvPicPr>
                <p:cNvPr id="8" name="그림 7" descr="Im_1013_20100323_122619 copy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18392" t="16538" r="14726" b="17317"/>
                <a:stretch>
                  <a:fillRect/>
                </a:stretch>
              </p:blipFill>
              <p:spPr>
                <a:xfrm>
                  <a:off x="3071834" y="71414"/>
                  <a:ext cx="2857520" cy="2857496"/>
                </a:xfrm>
                <a:prstGeom prst="rect">
                  <a:avLst/>
                </a:prstGeom>
              </p:spPr>
            </p:pic>
            <p:sp>
              <p:nvSpPr>
                <p:cNvPr id="16" name="직사각형 15"/>
                <p:cNvSpPr/>
                <p:nvPr/>
              </p:nvSpPr>
              <p:spPr>
                <a:xfrm>
                  <a:off x="4205869" y="2616118"/>
                  <a:ext cx="684000" cy="157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772913" y="2418030"/>
                  <a:ext cx="1133188" cy="488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50 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m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m</a:t>
                  </a:r>
                  <a:endParaRPr lang="ko-KR" alt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071802" y="59272"/>
                <a:ext cx="571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(ii)</a:t>
                </a:r>
                <a:endParaRPr lang="ko-KR" altLang="en-US" b="1" dirty="0">
                  <a:solidFill>
                    <a:schemeClr val="bg1"/>
                  </a:solidFill>
                  <a:latin typeface="Cambria Math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35" name="그림 34" descr="Im_1014_20100323_122759 copy.jpg"/>
            <p:cNvPicPr>
              <a:picLocks noChangeAspect="1"/>
            </p:cNvPicPr>
            <p:nvPr/>
          </p:nvPicPr>
          <p:blipFill>
            <a:blip r:embed="rId7" cstate="print"/>
            <a:srcRect l="32727" t="26459" r="29307" b="35176"/>
            <a:stretch>
              <a:fillRect/>
            </a:stretch>
          </p:blipFill>
          <p:spPr>
            <a:xfrm>
              <a:off x="1817422" y="1214422"/>
              <a:ext cx="540000" cy="540000"/>
            </a:xfrm>
            <a:prstGeom prst="rect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0" y="-24"/>
            <a:ext cx="2857520" cy="2857544"/>
            <a:chOff x="0" y="-24"/>
            <a:chExt cx="2857520" cy="2857544"/>
          </a:xfrm>
        </p:grpSpPr>
        <p:grpSp>
          <p:nvGrpSpPr>
            <p:cNvPr id="8" name="그룹 7"/>
            <p:cNvGrpSpPr/>
            <p:nvPr/>
          </p:nvGrpSpPr>
          <p:grpSpPr>
            <a:xfrm>
              <a:off x="0" y="0"/>
              <a:ext cx="2857520" cy="2857520"/>
              <a:chOff x="0" y="0"/>
              <a:chExt cx="2857520" cy="2857520"/>
            </a:xfrm>
          </p:grpSpPr>
          <p:pic>
            <p:nvPicPr>
              <p:cNvPr id="2" name="그림 1" descr="Im_1082_20100323_220321 copy.jpg"/>
              <p:cNvPicPr>
                <a:picLocks noChangeAspect="1"/>
              </p:cNvPicPr>
              <p:nvPr/>
            </p:nvPicPr>
            <p:blipFill>
              <a:blip r:embed="rId2" cstate="print"/>
              <a:srcRect l="33502" t="39369" r="35935" b="20041"/>
              <a:stretch>
                <a:fillRect/>
              </a:stretch>
            </p:blipFill>
            <p:spPr>
              <a:xfrm>
                <a:off x="0" y="0"/>
                <a:ext cx="2857520" cy="2857520"/>
              </a:xfrm>
              <a:prstGeom prst="rect">
                <a:avLst/>
              </a:prstGeom>
            </p:spPr>
          </p:pic>
          <p:sp>
            <p:nvSpPr>
              <p:cNvPr id="4" name="직사각형 3"/>
              <p:cNvSpPr/>
              <p:nvPr/>
            </p:nvSpPr>
            <p:spPr>
              <a:xfrm>
                <a:off x="1214414" y="2556820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857356" y="2428868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-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altLang="ko-KR" sz="2000" b="1" dirty="0" err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i</a:t>
              </a:r>
              <a:r>
                <a:rPr lang="en-US" altLang="ko-KR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)</a:t>
              </a:r>
              <a:endParaRPr lang="ko-KR" altLang="en-US" sz="2000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357554" y="-24"/>
            <a:ext cx="2857520" cy="2857520"/>
            <a:chOff x="3357554" y="-24"/>
            <a:chExt cx="2857520" cy="2857520"/>
          </a:xfrm>
        </p:grpSpPr>
        <p:grpSp>
          <p:nvGrpSpPr>
            <p:cNvPr id="9" name="그룹 8"/>
            <p:cNvGrpSpPr/>
            <p:nvPr/>
          </p:nvGrpSpPr>
          <p:grpSpPr>
            <a:xfrm>
              <a:off x="3357554" y="0"/>
              <a:ext cx="2857520" cy="2857496"/>
              <a:chOff x="3357554" y="0"/>
              <a:chExt cx="2857520" cy="2857496"/>
            </a:xfrm>
          </p:grpSpPr>
          <p:pic>
            <p:nvPicPr>
              <p:cNvPr id="3" name="그림 2" descr="Im_1074_20100323_213440 copy.jpg"/>
              <p:cNvPicPr>
                <a:picLocks noChangeAspect="1"/>
              </p:cNvPicPr>
              <p:nvPr/>
            </p:nvPicPr>
            <p:blipFill>
              <a:blip r:embed="rId3" cstate="print">
                <a:lum contrast="20000"/>
              </a:blip>
              <a:srcRect l="24206" t="27318" r="25490" b="27349"/>
              <a:stretch>
                <a:fillRect/>
              </a:stretch>
            </p:blipFill>
            <p:spPr>
              <a:xfrm>
                <a:off x="3357554" y="0"/>
                <a:ext cx="2857488" cy="2857496"/>
              </a:xfrm>
              <a:prstGeom prst="rect">
                <a:avLst/>
              </a:prstGeom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4643438" y="2556820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86380" y="2428868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357554" y="-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(ii)</a:t>
              </a:r>
              <a:endParaRPr lang="ko-KR" altLang="en-US" sz="2000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-32" y="3357562"/>
            <a:ext cx="2857488" cy="2842852"/>
            <a:chOff x="-32" y="3357562"/>
            <a:chExt cx="2857488" cy="2842852"/>
          </a:xfrm>
        </p:grpSpPr>
        <p:pic>
          <p:nvPicPr>
            <p:cNvPr id="15" name="그림 14" descr="Im_1055_20100323_152603 copy.jpg"/>
            <p:cNvPicPr>
              <a:picLocks noChangeAspect="1"/>
            </p:cNvPicPr>
            <p:nvPr/>
          </p:nvPicPr>
          <p:blipFill>
            <a:blip r:embed="rId4" cstate="print"/>
            <a:srcRect l="31589" t="27894" r="31151" b="22872"/>
            <a:stretch>
              <a:fillRect/>
            </a:stretch>
          </p:blipFill>
          <p:spPr>
            <a:xfrm>
              <a:off x="0" y="3357562"/>
              <a:ext cx="2857456" cy="2842852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1214414" y="5902264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7356" y="577431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2" y="335756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altLang="ko-KR" sz="2000" b="1" dirty="0" err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i</a:t>
              </a:r>
              <a:r>
                <a:rPr lang="en-US" altLang="ko-KR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)</a:t>
              </a:r>
              <a:endParaRPr lang="ko-KR" altLang="en-US" sz="2000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357554" y="3357562"/>
            <a:ext cx="2857520" cy="2857496"/>
            <a:chOff x="3357554" y="3357562"/>
            <a:chExt cx="2857520" cy="2857496"/>
          </a:xfrm>
        </p:grpSpPr>
        <p:pic>
          <p:nvPicPr>
            <p:cNvPr id="16" name="그림 15" descr="Im_1048_20100323_150504 copy.jpg"/>
            <p:cNvPicPr>
              <a:picLocks noChangeAspect="1"/>
            </p:cNvPicPr>
            <p:nvPr/>
          </p:nvPicPr>
          <p:blipFill>
            <a:blip r:embed="rId5" cstate="print"/>
            <a:srcRect l="26003" t="23460" r="32974" b="30524"/>
            <a:stretch>
              <a:fillRect/>
            </a:stretch>
          </p:blipFill>
          <p:spPr>
            <a:xfrm>
              <a:off x="3357554" y="3357562"/>
              <a:ext cx="2857520" cy="2857496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4643438" y="5902264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6380" y="577431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7554" y="335756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(ii)</a:t>
              </a:r>
              <a:endParaRPr lang="ko-KR" altLang="en-US" sz="2000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2"/>
          <p:cNvGrpSpPr>
            <a:grpSpLocks noChangeAspect="1"/>
          </p:cNvGrpSpPr>
          <p:nvPr/>
        </p:nvGrpSpPr>
        <p:grpSpPr>
          <a:xfrm>
            <a:off x="1" y="-24"/>
            <a:ext cx="1928793" cy="1799999"/>
            <a:chOff x="0" y="-24"/>
            <a:chExt cx="3062004" cy="2857544"/>
          </a:xfrm>
        </p:grpSpPr>
        <p:grpSp>
          <p:nvGrpSpPr>
            <p:cNvPr id="9" name="그룹 7"/>
            <p:cNvGrpSpPr/>
            <p:nvPr/>
          </p:nvGrpSpPr>
          <p:grpSpPr>
            <a:xfrm>
              <a:off x="0" y="0"/>
              <a:ext cx="3062004" cy="2857520"/>
              <a:chOff x="0" y="0"/>
              <a:chExt cx="3062004" cy="2857520"/>
            </a:xfrm>
          </p:grpSpPr>
          <p:pic>
            <p:nvPicPr>
              <p:cNvPr id="2" name="그림 1" descr="Im_1082_20100323_220321 copy.jpg"/>
              <p:cNvPicPr>
                <a:picLocks noChangeAspect="1"/>
              </p:cNvPicPr>
              <p:nvPr/>
            </p:nvPicPr>
            <p:blipFill>
              <a:blip r:embed="rId2" cstate="print"/>
              <a:srcRect l="33502" t="39369" r="35935" b="20041"/>
              <a:stretch>
                <a:fillRect/>
              </a:stretch>
            </p:blipFill>
            <p:spPr>
              <a:xfrm>
                <a:off x="0" y="0"/>
                <a:ext cx="2857520" cy="2857520"/>
              </a:xfrm>
              <a:prstGeom prst="rect">
                <a:avLst/>
              </a:prstGeom>
            </p:spPr>
          </p:pic>
          <p:sp>
            <p:nvSpPr>
              <p:cNvPr id="4" name="직사각형 3"/>
              <p:cNvSpPr/>
              <p:nvPr/>
            </p:nvSpPr>
            <p:spPr>
              <a:xfrm>
                <a:off x="1143858" y="2443412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43945" y="2268169"/>
                <a:ext cx="1318059" cy="488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sz="14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-24"/>
              <a:ext cx="571504" cy="586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i</a:t>
              </a:r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12" name="그룹 11"/>
          <p:cNvGrpSpPr>
            <a:grpSpLocks noChangeAspect="1"/>
          </p:cNvGrpSpPr>
          <p:nvPr/>
        </p:nvGrpSpPr>
        <p:grpSpPr>
          <a:xfrm>
            <a:off x="2000232" y="-24"/>
            <a:ext cx="1799979" cy="1800000"/>
            <a:chOff x="3357554" y="-24"/>
            <a:chExt cx="2857488" cy="2857523"/>
          </a:xfrm>
        </p:grpSpPr>
        <p:grpSp>
          <p:nvGrpSpPr>
            <p:cNvPr id="13" name="그룹 8"/>
            <p:cNvGrpSpPr/>
            <p:nvPr/>
          </p:nvGrpSpPr>
          <p:grpSpPr>
            <a:xfrm>
              <a:off x="3357554" y="0"/>
              <a:ext cx="2857488" cy="2857499"/>
              <a:chOff x="3357554" y="0"/>
              <a:chExt cx="2857488" cy="2857499"/>
            </a:xfrm>
          </p:grpSpPr>
          <p:pic>
            <p:nvPicPr>
              <p:cNvPr id="3" name="그림 2" descr="Im_1074_20100323_213440 copy.jpg"/>
              <p:cNvPicPr>
                <a:picLocks noChangeAspect="1"/>
              </p:cNvPicPr>
              <p:nvPr/>
            </p:nvPicPr>
            <p:blipFill>
              <a:blip r:embed="rId3" cstate="print">
                <a:lum contrast="20000"/>
              </a:blip>
              <a:srcRect l="24206" t="27318" r="25490" b="27349"/>
              <a:stretch>
                <a:fillRect/>
              </a:stretch>
            </p:blipFill>
            <p:spPr>
              <a:xfrm>
                <a:off x="3357554" y="0"/>
                <a:ext cx="2857488" cy="2857499"/>
              </a:xfrm>
              <a:prstGeom prst="rect">
                <a:avLst/>
              </a:prstGeom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4491642" y="2443414"/>
                <a:ext cx="684000" cy="1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059565" y="2268151"/>
                <a:ext cx="1133207" cy="48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</a:rPr>
                  <a:t>50 </a:t>
                </a:r>
                <a:r>
                  <a:rPr lang="en-US" altLang="ko-KR" sz="14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altLang="ko-KR" sz="1400" dirty="0" smtClean="0">
                    <a:solidFill>
                      <a:schemeClr val="bg1"/>
                    </a:solidFill>
                  </a:rPr>
                  <a:t>m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357556" y="-24"/>
              <a:ext cx="793861" cy="586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(ii)</a:t>
              </a:r>
              <a:endParaRPr lang="ko-KR" altLang="en-US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14" name="그룹 23"/>
          <p:cNvGrpSpPr>
            <a:grpSpLocks noChangeAspect="1"/>
          </p:cNvGrpSpPr>
          <p:nvPr/>
        </p:nvGrpSpPr>
        <p:grpSpPr>
          <a:xfrm>
            <a:off x="-31" y="2214554"/>
            <a:ext cx="1809267" cy="1800000"/>
            <a:chOff x="-32" y="3357562"/>
            <a:chExt cx="2857488" cy="2842852"/>
          </a:xfrm>
        </p:grpSpPr>
        <p:pic>
          <p:nvPicPr>
            <p:cNvPr id="15" name="그림 14" descr="Im_1055_20100323_152603 copy.jpg"/>
            <p:cNvPicPr>
              <a:picLocks noChangeAspect="1"/>
            </p:cNvPicPr>
            <p:nvPr/>
          </p:nvPicPr>
          <p:blipFill>
            <a:blip r:embed="rId4" cstate="print"/>
            <a:srcRect l="31589" t="27894" r="31151" b="22872"/>
            <a:stretch>
              <a:fillRect/>
            </a:stretch>
          </p:blipFill>
          <p:spPr>
            <a:xfrm>
              <a:off x="0" y="3357562"/>
              <a:ext cx="2857456" cy="2842852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1214414" y="5902264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7356" y="577431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2" y="3357562"/>
              <a:ext cx="571503" cy="583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i</a:t>
              </a:r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23" name="그룹 22"/>
          <p:cNvGrpSpPr>
            <a:grpSpLocks noChangeAspect="1"/>
          </p:cNvGrpSpPr>
          <p:nvPr/>
        </p:nvGrpSpPr>
        <p:grpSpPr>
          <a:xfrm>
            <a:off x="2000234" y="2214554"/>
            <a:ext cx="1800015" cy="1800000"/>
            <a:chOff x="3357554" y="3357562"/>
            <a:chExt cx="2857520" cy="2857496"/>
          </a:xfrm>
        </p:grpSpPr>
        <p:pic>
          <p:nvPicPr>
            <p:cNvPr id="16" name="그림 15" descr="Im_1048_20100323_150504 copy.jpg"/>
            <p:cNvPicPr>
              <a:picLocks noChangeAspect="1"/>
            </p:cNvPicPr>
            <p:nvPr/>
          </p:nvPicPr>
          <p:blipFill>
            <a:blip r:embed="rId5" cstate="print"/>
            <a:srcRect l="26003" t="23460" r="32974" b="30524"/>
            <a:stretch>
              <a:fillRect/>
            </a:stretch>
          </p:blipFill>
          <p:spPr>
            <a:xfrm>
              <a:off x="3357554" y="3357562"/>
              <a:ext cx="2857520" cy="2857496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4643438" y="5902264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6380" y="577431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m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7554" y="3357562"/>
              <a:ext cx="793852" cy="58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(ii)</a:t>
              </a:r>
              <a:endParaRPr lang="ko-KR" altLang="en-US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4357686" y="116674"/>
            <a:ext cx="3009328" cy="2669384"/>
            <a:chOff x="4500562" y="116674"/>
            <a:chExt cx="3009328" cy="2669384"/>
          </a:xfrm>
        </p:grpSpPr>
        <p:grpSp>
          <p:nvGrpSpPr>
            <p:cNvPr id="10" name="그룹 9"/>
            <p:cNvGrpSpPr>
              <a:grpSpLocks noChangeAspect="1"/>
            </p:cNvGrpSpPr>
            <p:nvPr/>
          </p:nvGrpSpPr>
          <p:grpSpPr>
            <a:xfrm>
              <a:off x="4986546" y="116674"/>
              <a:ext cx="2523344" cy="2520000"/>
              <a:chOff x="3071800" y="59272"/>
              <a:chExt cx="1814530" cy="1812127"/>
            </a:xfrm>
          </p:grpSpPr>
          <p:grpSp>
            <p:nvGrpSpPr>
              <p:cNvPr id="11" name="그룹 23"/>
              <p:cNvGrpSpPr>
                <a:grpSpLocks noChangeAspect="1"/>
              </p:cNvGrpSpPr>
              <p:nvPr/>
            </p:nvGrpSpPr>
            <p:grpSpPr>
              <a:xfrm>
                <a:off x="3071834" y="71415"/>
                <a:ext cx="1814496" cy="1799984"/>
                <a:chOff x="3071834" y="71414"/>
                <a:chExt cx="2880533" cy="2857496"/>
              </a:xfrm>
            </p:grpSpPr>
            <p:pic>
              <p:nvPicPr>
                <p:cNvPr id="13" name="그림 12" descr="Im_1013_20100323_122619 copy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18392" t="16538" r="14726" b="17317"/>
                <a:stretch>
                  <a:fillRect/>
                </a:stretch>
              </p:blipFill>
              <p:spPr>
                <a:xfrm>
                  <a:off x="3071834" y="71414"/>
                  <a:ext cx="2857520" cy="2857496"/>
                </a:xfrm>
                <a:prstGeom prst="rect">
                  <a:avLst/>
                </a:prstGeom>
              </p:spPr>
            </p:pic>
            <p:sp>
              <p:nvSpPr>
                <p:cNvPr id="14" name="직사각형 13"/>
                <p:cNvSpPr/>
                <p:nvPr/>
              </p:nvSpPr>
              <p:spPr>
                <a:xfrm>
                  <a:off x="4311134" y="2616118"/>
                  <a:ext cx="684000" cy="157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999188" y="2504456"/>
                  <a:ext cx="953179" cy="338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 smtClean="0">
                      <a:solidFill>
                        <a:schemeClr val="bg1"/>
                      </a:solidFill>
                    </a:rPr>
                    <a:t>50 </a:t>
                  </a:r>
                  <a:r>
                    <a:rPr lang="en-US" altLang="ko-KR" sz="1600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m</a:t>
                  </a:r>
                  <a:r>
                    <a:rPr lang="en-US" altLang="ko-KR" sz="1600" dirty="0" smtClean="0">
                      <a:solidFill>
                        <a:schemeClr val="bg1"/>
                      </a:solidFill>
                    </a:rPr>
                    <a:t>m</a:t>
                  </a:r>
                  <a:endParaRPr lang="ko-KR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3071800" y="59272"/>
                <a:ext cx="571504" cy="290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(ii)</a:t>
                </a:r>
                <a:endParaRPr lang="ko-KR" altLang="en-US" sz="2400" b="1" dirty="0">
                  <a:solidFill>
                    <a:schemeClr val="bg1"/>
                  </a:solidFill>
                  <a:latin typeface="Cambria Math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27" name="그림 26" descr="Im_1014_20100323_122759 copy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rcRect l="32727" t="26459" r="29307" b="35176"/>
            <a:stretch>
              <a:fillRect/>
            </a:stretch>
          </p:blipFill>
          <p:spPr>
            <a:xfrm>
              <a:off x="4500562" y="1706058"/>
              <a:ext cx="1080000" cy="1080000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7" name="그룹 36"/>
          <p:cNvGrpSpPr/>
          <p:nvPr/>
        </p:nvGrpSpPr>
        <p:grpSpPr>
          <a:xfrm>
            <a:off x="1071538" y="142851"/>
            <a:ext cx="3146940" cy="2643207"/>
            <a:chOff x="1071538" y="142851"/>
            <a:chExt cx="3146940" cy="2643207"/>
          </a:xfrm>
        </p:grpSpPr>
        <p:grpSp>
          <p:nvGrpSpPr>
            <p:cNvPr id="4" name="그룹 3"/>
            <p:cNvGrpSpPr>
              <a:grpSpLocks noChangeAspect="1"/>
            </p:cNvGrpSpPr>
            <p:nvPr/>
          </p:nvGrpSpPr>
          <p:grpSpPr>
            <a:xfrm>
              <a:off x="1694650" y="142851"/>
              <a:ext cx="2523828" cy="2520000"/>
              <a:chOff x="0" y="71414"/>
              <a:chExt cx="1802734" cy="1799999"/>
            </a:xfrm>
          </p:grpSpPr>
          <p:grpSp>
            <p:nvGrpSpPr>
              <p:cNvPr id="5" name="그룹 14"/>
              <p:cNvGrpSpPr>
                <a:grpSpLocks noChangeAspect="1"/>
              </p:cNvGrpSpPr>
              <p:nvPr/>
            </p:nvGrpSpPr>
            <p:grpSpPr>
              <a:xfrm>
                <a:off x="0" y="71414"/>
                <a:ext cx="1802734" cy="1799999"/>
                <a:chOff x="0" y="-3071858"/>
                <a:chExt cx="2861860" cy="2857520"/>
              </a:xfrm>
            </p:grpSpPr>
            <p:pic>
              <p:nvPicPr>
                <p:cNvPr id="7" name="그림 6" descr="Im_1022_20100323_123934 copy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14419" t="16536" r="13488" b="17317"/>
                <a:stretch>
                  <a:fillRect/>
                </a:stretch>
              </p:blipFill>
              <p:spPr>
                <a:xfrm>
                  <a:off x="0" y="-3071858"/>
                  <a:ext cx="2857520" cy="2857520"/>
                </a:xfrm>
                <a:prstGeom prst="rect">
                  <a:avLst/>
                </a:prstGeom>
              </p:spPr>
            </p:pic>
            <p:sp>
              <p:nvSpPr>
                <p:cNvPr id="8" name="직사각형 7"/>
                <p:cNvSpPr/>
                <p:nvPr/>
              </p:nvSpPr>
              <p:spPr>
                <a:xfrm>
                  <a:off x="1258012" y="-527154"/>
                  <a:ext cx="684000" cy="157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942012" y="-632673"/>
                  <a:ext cx="919848" cy="337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 smtClean="0">
                      <a:solidFill>
                        <a:schemeClr val="bg1"/>
                      </a:solidFill>
                    </a:rPr>
                    <a:t>50 </a:t>
                  </a:r>
                  <a:r>
                    <a:rPr lang="en-US" altLang="ko-KR" sz="1600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m</a:t>
                  </a:r>
                  <a:r>
                    <a:rPr lang="en-US" altLang="ko-KR" sz="1600" dirty="0" smtClean="0">
                      <a:solidFill>
                        <a:schemeClr val="bg1"/>
                      </a:solidFill>
                    </a:rPr>
                    <a:t>m</a:t>
                  </a:r>
                  <a:endParaRPr lang="ko-KR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0" y="71414"/>
                <a:ext cx="571504" cy="28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(</a:t>
                </a:r>
                <a:r>
                  <a:rPr lang="en-US" altLang="ko-KR" sz="2400" b="1" dirty="0" err="1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i</a:t>
                </a:r>
                <a:r>
                  <a:rPr lang="en-US" altLang="ko-KR" sz="2400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)</a:t>
                </a:r>
                <a:endParaRPr lang="ko-KR" altLang="en-US" sz="2400" b="1" dirty="0">
                  <a:solidFill>
                    <a:schemeClr val="bg1"/>
                  </a:solidFill>
                  <a:latin typeface="Cambria Math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28" name="그림 27" descr="Im_917_20100320_163824.jpg"/>
            <p:cNvPicPr>
              <a:picLocks noChangeAspect="1"/>
            </p:cNvPicPr>
            <p:nvPr/>
          </p:nvPicPr>
          <p:blipFill>
            <a:blip r:embed="rId5" cstate="print">
              <a:lum bright="10000"/>
            </a:blip>
            <a:srcRect l="17929" t="11907" r="31270" b="20625"/>
            <a:stretch>
              <a:fillRect/>
            </a:stretch>
          </p:blipFill>
          <p:spPr>
            <a:xfrm>
              <a:off x="1071538" y="1706058"/>
              <a:ext cx="1080000" cy="1080000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1051676" y="-142900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A</a:t>
            </a:r>
            <a:endParaRPr lang="ko-KR" altLang="en-US" sz="2800" b="1" dirty="0"/>
          </a:p>
        </p:txBody>
      </p:sp>
      <p:grpSp>
        <p:nvGrpSpPr>
          <p:cNvPr id="16" name="그룹 23"/>
          <p:cNvGrpSpPr>
            <a:grpSpLocks noChangeAspect="1"/>
          </p:cNvGrpSpPr>
          <p:nvPr/>
        </p:nvGrpSpPr>
        <p:grpSpPr>
          <a:xfrm>
            <a:off x="1703574" y="3677627"/>
            <a:ext cx="2532973" cy="2520001"/>
            <a:chOff x="-32" y="3357562"/>
            <a:chExt cx="2857488" cy="2842852"/>
          </a:xfrm>
        </p:grpSpPr>
        <p:pic>
          <p:nvPicPr>
            <p:cNvPr id="17" name="그림 16" descr="Im_1055_20100323_152603 copy.jpg"/>
            <p:cNvPicPr>
              <a:picLocks noChangeAspect="1"/>
            </p:cNvPicPr>
            <p:nvPr/>
          </p:nvPicPr>
          <p:blipFill>
            <a:blip r:embed="rId6" cstate="print"/>
            <a:srcRect l="31589" t="27894" r="31151" b="22872"/>
            <a:stretch>
              <a:fillRect/>
            </a:stretch>
          </p:blipFill>
          <p:spPr>
            <a:xfrm>
              <a:off x="0" y="3357562"/>
              <a:ext cx="2857456" cy="2842852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1128232" y="5854869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5259" y="5736562"/>
              <a:ext cx="886494" cy="38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m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32" y="3357562"/>
              <a:ext cx="571503" cy="520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i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)</a:t>
              </a:r>
              <a:endParaRPr lang="ko-KR" altLang="en-US" sz="2400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pic>
        <p:nvPicPr>
          <p:cNvPr id="47" name="그림 46" descr="Im_912_20100320_162812.jpg"/>
          <p:cNvPicPr>
            <a:picLocks noChangeAspect="1"/>
          </p:cNvPicPr>
          <p:nvPr/>
        </p:nvPicPr>
        <p:blipFill>
          <a:blip r:embed="rId7" cstate="print">
            <a:lum bright="10000" contrast="10000"/>
          </a:blip>
          <a:srcRect l="32157" t="28126" r="32549" b="24999"/>
          <a:stretch>
            <a:fillRect/>
          </a:stretch>
        </p:blipFill>
        <p:spPr>
          <a:xfrm>
            <a:off x="1071538" y="5277958"/>
            <a:ext cx="1080000" cy="108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grpSp>
        <p:nvGrpSpPr>
          <p:cNvPr id="21" name="그룹 20"/>
          <p:cNvGrpSpPr>
            <a:grpSpLocks noChangeAspect="1"/>
          </p:cNvGrpSpPr>
          <p:nvPr/>
        </p:nvGrpSpPr>
        <p:grpSpPr>
          <a:xfrm>
            <a:off x="4830538" y="3677627"/>
            <a:ext cx="2670420" cy="2520000"/>
            <a:chOff x="3357554" y="3357562"/>
            <a:chExt cx="3028062" cy="2857496"/>
          </a:xfrm>
        </p:grpSpPr>
        <p:pic>
          <p:nvPicPr>
            <p:cNvPr id="22" name="그림 21" descr="Im_1048_20100323_150504 copy.jpg"/>
            <p:cNvPicPr>
              <a:picLocks noChangeAspect="1"/>
            </p:cNvPicPr>
            <p:nvPr/>
          </p:nvPicPr>
          <p:blipFill>
            <a:blip r:embed="rId8" cstate="print"/>
            <a:srcRect l="26003" t="23460" r="32974" b="30524"/>
            <a:stretch>
              <a:fillRect/>
            </a:stretch>
          </p:blipFill>
          <p:spPr>
            <a:xfrm>
              <a:off x="3357554" y="3357562"/>
              <a:ext cx="2857520" cy="2857496"/>
            </a:xfrm>
            <a:prstGeom prst="rect">
              <a:avLst/>
            </a:prstGeom>
          </p:spPr>
        </p:pic>
        <p:sp>
          <p:nvSpPr>
            <p:cNvPr id="23" name="직사각형 22"/>
            <p:cNvSpPr/>
            <p:nvPr/>
          </p:nvSpPr>
          <p:spPr>
            <a:xfrm>
              <a:off x="4491628" y="5867075"/>
              <a:ext cx="684000" cy="15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39031" y="5748819"/>
              <a:ext cx="1246585" cy="38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solidFill>
                    <a:schemeClr val="bg1"/>
                  </a:solidFill>
                </a:rPr>
                <a:t>50 </a:t>
              </a:r>
              <a:r>
                <a:rPr lang="en-US" altLang="ko-KR" sz="1600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altLang="ko-KR" sz="1600" dirty="0" smtClean="0">
                  <a:solidFill>
                    <a:schemeClr val="bg1"/>
                  </a:solidFill>
                </a:rPr>
                <a:t>m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7554" y="3357562"/>
              <a:ext cx="793852" cy="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(ii)</a:t>
              </a:r>
              <a:endParaRPr lang="ko-KR" altLang="en-US" sz="2400" b="1" dirty="0">
                <a:solidFill>
                  <a:schemeClr val="bg1"/>
                </a:solidFill>
                <a:latin typeface="Cambria Math" pitchFamily="18" charset="0"/>
                <a:cs typeface="Arial" pitchFamily="34" charset="0"/>
              </a:endParaRPr>
            </a:p>
          </p:txBody>
        </p:sp>
      </p:grpSp>
      <p:pic>
        <p:nvPicPr>
          <p:cNvPr id="48" name="그림 47" descr="Im_1045_20100323_150245 copy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 l="33101" t="30208" r="37810" b="39582"/>
          <a:stretch>
            <a:fillRect/>
          </a:stretch>
        </p:blipFill>
        <p:spPr>
          <a:xfrm>
            <a:off x="4357686" y="5277958"/>
            <a:ext cx="1080000" cy="10800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1071570" y="3391876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B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4"/>
          <p:cNvGrpSpPr/>
          <p:nvPr/>
        </p:nvGrpSpPr>
        <p:grpSpPr>
          <a:xfrm>
            <a:off x="2143108" y="928670"/>
            <a:ext cx="4786346" cy="2251702"/>
            <a:chOff x="2143108" y="928670"/>
            <a:chExt cx="4786346" cy="2251702"/>
          </a:xfrm>
        </p:grpSpPr>
        <p:grpSp>
          <p:nvGrpSpPr>
            <p:cNvPr id="3" name="그룹 29"/>
            <p:cNvGrpSpPr/>
            <p:nvPr/>
          </p:nvGrpSpPr>
          <p:grpSpPr>
            <a:xfrm>
              <a:off x="4786314" y="1188245"/>
              <a:ext cx="2143140" cy="1960623"/>
              <a:chOff x="1643042" y="-26201"/>
              <a:chExt cx="2143140" cy="1960623"/>
            </a:xfrm>
          </p:grpSpPr>
          <p:grpSp>
            <p:nvGrpSpPr>
              <p:cNvPr id="4" name="그룹 9"/>
              <p:cNvGrpSpPr/>
              <p:nvPr/>
            </p:nvGrpSpPr>
            <p:grpSpPr>
              <a:xfrm>
                <a:off x="1986150" y="-26201"/>
                <a:ext cx="1800032" cy="1812127"/>
                <a:chOff x="3071802" y="59272"/>
                <a:chExt cx="1800032" cy="1812127"/>
              </a:xfrm>
            </p:grpSpPr>
            <p:grpSp>
              <p:nvGrpSpPr>
                <p:cNvPr id="5" name="그룹 23"/>
                <p:cNvGrpSpPr>
                  <a:grpSpLocks noChangeAspect="1"/>
                </p:cNvGrpSpPr>
                <p:nvPr/>
              </p:nvGrpSpPr>
              <p:grpSpPr>
                <a:xfrm>
                  <a:off x="3071834" y="71415"/>
                  <a:ext cx="1800000" cy="1799984"/>
                  <a:chOff x="3071834" y="71414"/>
                  <a:chExt cx="2857520" cy="2857496"/>
                </a:xfrm>
              </p:grpSpPr>
              <p:pic>
                <p:nvPicPr>
                  <p:cNvPr id="13" name="그림 12" descr="Im_1013_20100323_122619 copy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l="18392" t="16538" r="14726" b="17317"/>
                  <a:stretch>
                    <a:fillRect/>
                  </a:stretch>
                </p:blipFill>
                <p:spPr>
                  <a:xfrm>
                    <a:off x="3071834" y="71414"/>
                    <a:ext cx="2857520" cy="2857496"/>
                  </a:xfrm>
                  <a:prstGeom prst="rect">
                    <a:avLst/>
                  </a:prstGeom>
                </p:spPr>
              </p:pic>
              <p:sp>
                <p:nvSpPr>
                  <p:cNvPr id="14" name="직사각형 13"/>
                  <p:cNvSpPr/>
                  <p:nvPr/>
                </p:nvSpPr>
                <p:spPr>
                  <a:xfrm>
                    <a:off x="4205869" y="2616118"/>
                    <a:ext cx="684000" cy="157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772913" y="2418030"/>
                    <a:ext cx="1133188" cy="4886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50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  <a:latin typeface="Symbol" pitchFamily="18" charset="2"/>
                      </a:rPr>
                      <a:t>m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m</a:t>
                    </a:r>
                    <a:endParaRPr lang="ko-KR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3071802" y="59272"/>
                  <a:ext cx="571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(ii)</a:t>
                  </a:r>
                  <a:endParaRPr lang="ko-KR" altLang="en-US" b="1" dirty="0">
                    <a:solidFill>
                      <a:schemeClr val="bg1"/>
                    </a:solidFill>
                    <a:latin typeface="Cambria Math" pitchFamily="18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7" name="그림 26" descr="Im_1014_20100323_122759 copy.jpg"/>
              <p:cNvPicPr>
                <a:picLocks noChangeAspect="1"/>
              </p:cNvPicPr>
              <p:nvPr/>
            </p:nvPicPr>
            <p:blipFill>
              <a:blip r:embed="rId3" cstate="print">
                <a:lum bright="10000"/>
              </a:blip>
              <a:srcRect l="32727" t="26459" r="29307" b="35176"/>
              <a:stretch>
                <a:fillRect/>
              </a:stretch>
            </p:blipFill>
            <p:spPr>
              <a:xfrm>
                <a:off x="1643042" y="1214422"/>
                <a:ext cx="720000" cy="720000"/>
              </a:xfrm>
              <a:prstGeom prst="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10" name="그룹 28"/>
            <p:cNvGrpSpPr/>
            <p:nvPr/>
          </p:nvGrpSpPr>
          <p:grpSpPr>
            <a:xfrm>
              <a:off x="2423240" y="1214422"/>
              <a:ext cx="2214000" cy="1965950"/>
              <a:chOff x="-362842" y="-24"/>
              <a:chExt cx="2214000" cy="1965950"/>
            </a:xfrm>
          </p:grpSpPr>
          <p:grpSp>
            <p:nvGrpSpPr>
              <p:cNvPr id="11" name="그룹 3"/>
              <p:cNvGrpSpPr/>
              <p:nvPr/>
            </p:nvGrpSpPr>
            <p:grpSpPr>
              <a:xfrm>
                <a:off x="0" y="-24"/>
                <a:ext cx="1851158" cy="1807975"/>
                <a:chOff x="0" y="71414"/>
                <a:chExt cx="1851158" cy="1807975"/>
              </a:xfrm>
            </p:grpSpPr>
            <p:grpSp>
              <p:nvGrpSpPr>
                <p:cNvPr id="16" name="그룹 14"/>
                <p:cNvGrpSpPr>
                  <a:grpSpLocks noChangeAspect="1"/>
                </p:cNvGrpSpPr>
                <p:nvPr/>
              </p:nvGrpSpPr>
              <p:grpSpPr>
                <a:xfrm>
                  <a:off x="0" y="71414"/>
                  <a:ext cx="1851158" cy="1807975"/>
                  <a:chOff x="0" y="-3071858"/>
                  <a:chExt cx="2938734" cy="2870182"/>
                </a:xfrm>
              </p:grpSpPr>
              <p:pic>
                <p:nvPicPr>
                  <p:cNvPr id="7" name="그림 6" descr="Im_1022_20100323_123934 copy.jp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14419" t="16536" r="13488" b="17317"/>
                  <a:stretch>
                    <a:fillRect/>
                  </a:stretch>
                </p:blipFill>
                <p:spPr>
                  <a:xfrm>
                    <a:off x="0" y="-3071858"/>
                    <a:ext cx="2857520" cy="2857520"/>
                  </a:xfrm>
                  <a:prstGeom prst="rect">
                    <a:avLst/>
                  </a:prstGeom>
                </p:spPr>
              </p:pic>
              <p:sp>
                <p:nvSpPr>
                  <p:cNvPr id="8" name="직사각형 7"/>
                  <p:cNvSpPr/>
                  <p:nvPr/>
                </p:nvSpPr>
                <p:spPr>
                  <a:xfrm>
                    <a:off x="1134035" y="-527154"/>
                    <a:ext cx="684000" cy="157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734108" y="-690276"/>
                    <a:ext cx="1204626" cy="4886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50 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  <a:latin typeface="Symbol" pitchFamily="18" charset="2"/>
                      </a:rPr>
                      <a:t>m</a:t>
                    </a:r>
                    <a:r>
                      <a:rPr lang="en-US" altLang="ko-KR" sz="1400" dirty="0" smtClean="0">
                        <a:solidFill>
                          <a:schemeClr val="bg1"/>
                        </a:solidFill>
                      </a:rPr>
                      <a:t>m</a:t>
                    </a:r>
                    <a:endParaRPr lang="ko-KR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0" y="71414"/>
                  <a:ext cx="571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(</a:t>
                  </a:r>
                  <a:r>
                    <a:rPr lang="en-US" altLang="ko-KR" b="1" dirty="0" err="1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i</a:t>
                  </a:r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)</a:t>
                  </a:r>
                  <a:endParaRPr lang="ko-KR" altLang="en-US" b="1" dirty="0">
                    <a:solidFill>
                      <a:schemeClr val="bg1"/>
                    </a:solidFill>
                    <a:latin typeface="Cambria Math" pitchFamily="18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8" name="그림 27" descr="Im_917_20100320_163824.jpg"/>
              <p:cNvPicPr>
                <a:picLocks noChangeAspect="1"/>
              </p:cNvPicPr>
              <p:nvPr/>
            </p:nvPicPr>
            <p:blipFill>
              <a:blip r:embed="rId5" cstate="print">
                <a:lum bright="10000"/>
              </a:blip>
              <a:srcRect l="17929" t="11907" r="31270" b="20625"/>
              <a:stretch>
                <a:fillRect/>
              </a:stretch>
            </p:blipFill>
            <p:spPr>
              <a:xfrm>
                <a:off x="-362842" y="1245926"/>
                <a:ext cx="720000" cy="720000"/>
              </a:xfrm>
              <a:prstGeom prst="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2143108" y="928670"/>
              <a:ext cx="571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A</a:t>
              </a:r>
              <a:endParaRPr lang="ko-KR" altLang="en-US" sz="2800" b="1" dirty="0"/>
            </a:p>
          </p:txBody>
        </p:sp>
      </p:grpSp>
      <p:grpSp>
        <p:nvGrpSpPr>
          <p:cNvPr id="21" name="그룹 55"/>
          <p:cNvGrpSpPr/>
          <p:nvPr/>
        </p:nvGrpSpPr>
        <p:grpSpPr>
          <a:xfrm>
            <a:off x="2143108" y="3391876"/>
            <a:ext cx="4857784" cy="2251702"/>
            <a:chOff x="2143108" y="3286124"/>
            <a:chExt cx="4857784" cy="2251702"/>
          </a:xfrm>
        </p:grpSpPr>
        <p:grpSp>
          <p:nvGrpSpPr>
            <p:cNvPr id="26" name="그룹 49"/>
            <p:cNvGrpSpPr/>
            <p:nvPr/>
          </p:nvGrpSpPr>
          <p:grpSpPr>
            <a:xfrm>
              <a:off x="2423240" y="3571876"/>
              <a:ext cx="2258606" cy="1965950"/>
              <a:chOff x="-362842" y="2000240"/>
              <a:chExt cx="2258606" cy="1965950"/>
            </a:xfrm>
          </p:grpSpPr>
          <p:grpSp>
            <p:nvGrpSpPr>
              <p:cNvPr id="29" name="그룹 23"/>
              <p:cNvGrpSpPr>
                <a:grpSpLocks noChangeAspect="1"/>
              </p:cNvGrpSpPr>
              <p:nvPr/>
            </p:nvGrpSpPr>
            <p:grpSpPr>
              <a:xfrm>
                <a:off x="-31" y="2000240"/>
                <a:ext cx="1895795" cy="1800001"/>
                <a:chOff x="-32" y="3357562"/>
                <a:chExt cx="2994148" cy="2842852"/>
              </a:xfrm>
            </p:grpSpPr>
            <p:pic>
              <p:nvPicPr>
                <p:cNvPr id="17" name="그림 16" descr="Im_1055_20100323_152603 copy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31589" t="27894" r="31151" b="22872"/>
                <a:stretch>
                  <a:fillRect/>
                </a:stretch>
              </p:blipFill>
              <p:spPr>
                <a:xfrm>
                  <a:off x="0" y="3357562"/>
                  <a:ext cx="2857456" cy="2842852"/>
                </a:xfrm>
                <a:prstGeom prst="rect">
                  <a:avLst/>
                </a:prstGeom>
              </p:spPr>
            </p:pic>
            <p:sp>
              <p:nvSpPr>
                <p:cNvPr id="18" name="직사각형 17"/>
                <p:cNvSpPr/>
                <p:nvPr/>
              </p:nvSpPr>
              <p:spPr>
                <a:xfrm>
                  <a:off x="1128232" y="5854869"/>
                  <a:ext cx="684000" cy="157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692364" y="5692131"/>
                  <a:ext cx="1301752" cy="48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50 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m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m</a:t>
                  </a:r>
                  <a:endParaRPr lang="ko-KR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-32" y="3357562"/>
                  <a:ext cx="571503" cy="583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(</a:t>
                  </a:r>
                  <a:r>
                    <a:rPr lang="en-US" altLang="ko-KR" b="1" dirty="0" err="1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i</a:t>
                  </a:r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)</a:t>
                  </a:r>
                  <a:endParaRPr lang="ko-KR" altLang="en-US" b="1" dirty="0">
                    <a:solidFill>
                      <a:schemeClr val="bg1"/>
                    </a:solidFill>
                    <a:latin typeface="Cambria Math" pitchFamily="18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7" name="그림 46" descr="Im_912_20100320_162812.jpg"/>
              <p:cNvPicPr>
                <a:picLocks noChangeAspect="1"/>
              </p:cNvPicPr>
              <p:nvPr/>
            </p:nvPicPr>
            <p:blipFill>
              <a:blip r:embed="rId7" cstate="print">
                <a:lum bright="10000" contrast="10000"/>
              </a:blip>
              <a:srcRect l="32157" t="28126" r="32549" b="24999"/>
              <a:stretch>
                <a:fillRect/>
              </a:stretch>
            </p:blipFill>
            <p:spPr>
              <a:xfrm>
                <a:off x="-362842" y="3246190"/>
                <a:ext cx="720000" cy="720000"/>
              </a:xfrm>
              <a:prstGeom prst="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</p:pic>
        </p:grpSp>
        <p:grpSp>
          <p:nvGrpSpPr>
            <p:cNvPr id="30" name="그룹 48"/>
            <p:cNvGrpSpPr/>
            <p:nvPr/>
          </p:nvGrpSpPr>
          <p:grpSpPr>
            <a:xfrm>
              <a:off x="4786314" y="3571876"/>
              <a:ext cx="2214578" cy="1965950"/>
              <a:chOff x="1642476" y="2000240"/>
              <a:chExt cx="2214578" cy="1965950"/>
            </a:xfrm>
          </p:grpSpPr>
          <p:grpSp>
            <p:nvGrpSpPr>
              <p:cNvPr id="31" name="그룹 20"/>
              <p:cNvGrpSpPr>
                <a:grpSpLocks noChangeAspect="1"/>
              </p:cNvGrpSpPr>
              <p:nvPr/>
            </p:nvGrpSpPr>
            <p:grpSpPr>
              <a:xfrm>
                <a:off x="2000234" y="2000240"/>
                <a:ext cx="1856820" cy="1800001"/>
                <a:chOff x="3357554" y="3357562"/>
                <a:chExt cx="2947698" cy="2857496"/>
              </a:xfrm>
            </p:grpSpPr>
            <p:pic>
              <p:nvPicPr>
                <p:cNvPr id="22" name="그림 21" descr="Im_1048_20100323_150504 copy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 l="26003" t="23460" r="32974" b="30524"/>
                <a:stretch>
                  <a:fillRect/>
                </a:stretch>
              </p:blipFill>
              <p:spPr>
                <a:xfrm>
                  <a:off x="3357554" y="3357562"/>
                  <a:ext cx="2857520" cy="2857496"/>
                </a:xfrm>
                <a:prstGeom prst="rect">
                  <a:avLst/>
                </a:prstGeom>
              </p:spPr>
            </p:pic>
            <p:sp>
              <p:nvSpPr>
                <p:cNvPr id="23" name="직사각형 22"/>
                <p:cNvSpPr/>
                <p:nvPr/>
              </p:nvSpPr>
              <p:spPr>
                <a:xfrm>
                  <a:off x="4491628" y="5867075"/>
                  <a:ext cx="684000" cy="157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058666" y="5704157"/>
                  <a:ext cx="1246586" cy="488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50 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  <a:latin typeface="Symbol" pitchFamily="18" charset="2"/>
                    </a:rPr>
                    <a:t>m</a:t>
                  </a:r>
                  <a:r>
                    <a:rPr lang="en-US" altLang="ko-KR" sz="1400" dirty="0" smtClean="0">
                      <a:solidFill>
                        <a:schemeClr val="bg1"/>
                      </a:solidFill>
                    </a:rPr>
                    <a:t>m</a:t>
                  </a:r>
                  <a:endParaRPr lang="ko-KR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357554" y="3357562"/>
                  <a:ext cx="793852" cy="586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b="1" dirty="0" smtClean="0">
                      <a:solidFill>
                        <a:schemeClr val="bg1"/>
                      </a:solidFill>
                      <a:latin typeface="Cambria Math" pitchFamily="18" charset="0"/>
                      <a:ea typeface="Cambria Math" pitchFamily="18" charset="0"/>
                      <a:cs typeface="Arial" pitchFamily="34" charset="0"/>
                    </a:rPr>
                    <a:t>(ii)</a:t>
                  </a:r>
                  <a:endParaRPr lang="ko-KR" altLang="en-US" b="1" dirty="0">
                    <a:solidFill>
                      <a:schemeClr val="bg1"/>
                    </a:solidFill>
                    <a:latin typeface="Cambria Math" pitchFamily="18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48" name="그림 47" descr="Im_1045_20100323_150245 copy.jpg"/>
              <p:cNvPicPr>
                <a:picLocks noChangeAspect="1"/>
              </p:cNvPicPr>
              <p:nvPr/>
            </p:nvPicPr>
            <p:blipFill>
              <a:blip r:embed="rId9" cstate="print">
                <a:lum bright="10000"/>
              </a:blip>
              <a:srcRect l="33101" t="30208" r="37810" b="39582"/>
              <a:stretch>
                <a:fillRect/>
              </a:stretch>
            </p:blipFill>
            <p:spPr>
              <a:xfrm>
                <a:off x="1642476" y="3246190"/>
                <a:ext cx="720000" cy="720000"/>
              </a:xfrm>
              <a:prstGeom prst="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</p:pic>
        </p:grpSp>
        <p:sp>
          <p:nvSpPr>
            <p:cNvPr id="52" name="TextBox 51"/>
            <p:cNvSpPr txBox="1"/>
            <p:nvPr/>
          </p:nvSpPr>
          <p:spPr>
            <a:xfrm>
              <a:off x="2143108" y="3286124"/>
              <a:ext cx="571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/>
                <a:t>B</a:t>
              </a:r>
              <a:endParaRPr lang="ko-KR" altLang="en-US" sz="2800" b="1" dirty="0"/>
            </a:p>
          </p:txBody>
        </p:sp>
      </p:grpSp>
      <p:pic>
        <p:nvPicPr>
          <p:cNvPr id="36" name="그림 35" descr="Im_1349_20100417_131330 copy.jpg"/>
          <p:cNvPicPr>
            <a:picLocks/>
          </p:cNvPicPr>
          <p:nvPr/>
        </p:nvPicPr>
        <p:blipFill>
          <a:blip r:embed="rId10" cstate="print"/>
          <a:srcRect l="26726" t="15313" r="19395" b="28440"/>
          <a:stretch>
            <a:fillRect/>
          </a:stretch>
        </p:blipFill>
        <p:spPr>
          <a:xfrm>
            <a:off x="8244000" y="3000372"/>
            <a:ext cx="1800000" cy="1800000"/>
          </a:xfrm>
          <a:prstGeom prst="rect">
            <a:avLst/>
          </a:prstGeom>
        </p:spPr>
      </p:pic>
      <p:pic>
        <p:nvPicPr>
          <p:cNvPr id="37" name="그림 36" descr="Im_1350_20100417_131345 copy.jpg"/>
          <p:cNvPicPr>
            <a:picLocks/>
          </p:cNvPicPr>
          <p:nvPr/>
        </p:nvPicPr>
        <p:blipFill>
          <a:blip r:embed="rId11" cstate="print"/>
          <a:srcRect l="21856" t="24254" r="28897" b="20625"/>
          <a:stretch>
            <a:fillRect/>
          </a:stretch>
        </p:blipFill>
        <p:spPr>
          <a:xfrm>
            <a:off x="8143900" y="142852"/>
            <a:ext cx="1800000" cy="1800000"/>
          </a:xfrm>
          <a:prstGeom prst="rect">
            <a:avLst/>
          </a:prstGeom>
        </p:spPr>
      </p:pic>
      <p:pic>
        <p:nvPicPr>
          <p:cNvPr id="38" name="그림 37" descr="Im_1349_20100417_131330 copy.jpg"/>
          <p:cNvPicPr>
            <a:picLocks/>
          </p:cNvPicPr>
          <p:nvPr/>
        </p:nvPicPr>
        <p:blipFill>
          <a:blip r:embed="rId10" cstate="print"/>
          <a:srcRect l="26726" t="15313" r="19395" b="28440"/>
          <a:stretch>
            <a:fillRect/>
          </a:stretch>
        </p:blipFill>
        <p:spPr>
          <a:xfrm>
            <a:off x="8396400" y="3152772"/>
            <a:ext cx="1800000" cy="1800000"/>
          </a:xfrm>
          <a:prstGeom prst="rect">
            <a:avLst/>
          </a:prstGeom>
        </p:spPr>
      </p:pic>
      <p:pic>
        <p:nvPicPr>
          <p:cNvPr id="39" name="그림 38" descr="Im_1350_20100417_131345 copy.jpg"/>
          <p:cNvPicPr>
            <a:picLocks/>
          </p:cNvPicPr>
          <p:nvPr/>
        </p:nvPicPr>
        <p:blipFill>
          <a:blip r:embed="rId11" cstate="print"/>
          <a:srcRect l="21856" t="24254" r="28897" b="20625"/>
          <a:stretch>
            <a:fillRect/>
          </a:stretch>
        </p:blipFill>
        <p:spPr>
          <a:xfrm>
            <a:off x="8296300" y="295252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181</Words>
  <Application>Microsoft Macintosh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</dc:creator>
  <cp:lastModifiedBy>Sunghwan Shin</cp:lastModifiedBy>
  <cp:revision>74</cp:revision>
  <dcterms:created xsi:type="dcterms:W3CDTF">2010-03-24T02:27:43Z</dcterms:created>
  <dcterms:modified xsi:type="dcterms:W3CDTF">2011-11-07T09:08:17Z</dcterms:modified>
</cp:coreProperties>
</file>